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Action1.xml" ContentType="application/vnd.ms-office.inkAction+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2" d="100"/>
          <a:sy n="112" d="100"/>
        </p:scale>
        <p:origin x="41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ink/inkAction1.xml><?xml version="1.0" encoding="utf-8"?>
<iact:actions xmlns:iact="http://schemas.microsoft.com/office/powerpoint/2014/inkAction" lengthUnit="cm" timeUnit="ms">
  <inkml:definitions xmlns:inkml="http://www.w3.org/2003/InkML">
    <inkml:context xml:id="ctx0">
      <inkml:inkSource xml:id="inkSrc0">
        <inkml:traceFormat>
          <inkml:channel name="X" type="integer" max="6400" units="cm"/>
          <inkml:channel name="Y" type="integer" max="1440" units="cm"/>
          <inkml:channel name="T" type="integer" max="2.14748E9" units="dev"/>
        </inkml:traceFormat>
        <inkml:channelProperties>
          <inkml:channelProperty channel="X" name="resolution" value="88.27586" units="1/cm"/>
          <inkml:channelProperty channel="Y" name="resolution" value="33.64486" units="1/cm"/>
          <inkml:channelProperty channel="T" name="resolution" value="1" units="1/dev"/>
        </inkml:channelProperties>
      </inkml:inkSource>
      <inkml:timestamp xml:id="ts0" timeString="2020-03-25T16:49:46.050"/>
    </inkml:context>
    <inkml:brush xml:id="br0">
      <inkml:brushProperty name="width" value="0.05292" units="cm"/>
      <inkml:brushProperty name="height" value="0.05292" units="cm"/>
      <inkml:brushProperty name="color" value="#FF0000"/>
    </inkml:brush>
    <inkml:brush xml:id="br1">
      <inkml:brushProperty name="width" value="0.08819" units="cm"/>
      <inkml:brushProperty name="height" value="0.35278" units="cm"/>
      <inkml:brushProperty name="color" value="#FFFF00"/>
      <inkml:brushProperty name="tip" value="rectangle"/>
      <inkml:brushProperty name="rasterOp" value="maskPen"/>
    </inkml:brush>
    <inkml:brush xml:id="br2">
      <inkml:brushProperty name="width" value="0.055" units="cm"/>
      <inkml:brushProperty name="height" value="0.055" units="cm"/>
    </inkml:brush>
  </inkml:definitions>
  <iact:action type="add" startTime="37168">
    <iact:property name="dataType"/>
    <iact:actionData xml:id="d0">
      <inkml:trace xmlns:inkml="http://www.w3.org/2003/InkML" xml:id="stk0" contextRef="#ctx0" brushRef="#br0">4692 5133 0,'0'0'1,"-71"0"0,36 0 1,17-18-1,1 18 5,-1 0-5,1 0 0,-1 0 2,0 0-1,1-17 0,-1 17-1,0 0 5,1 0 0,-1 0-5,0 0 0,1 0 5,17-18 0,-18 18-3,1 0-1,-1 0 0,0 0 2,1 0-1,-1 0-2,0 0 2,1 0-2,-1-18 0,0 18 1,1 0-1,-19 0 1,19 0 1,-1 0-2,1 0 4,-1 0-4,0 0 0,1 0 1,-1 0-1,0 0 0,1 0 2,-19-17-2,19 17 1,-1 0-1,-17 0 1,17 0 0,1 0-1,-1 0 2,0 17-3,1-17 2,-1 0-1,-17 0 1,17 0 0,1 0-1,-1 0 0,0 18 0,1-18 0,-1 18 0,0-18 0,1 0 0,-1 0 0,-17 0 0,-1 0 1,36 17 0,-35-17-1,-18 0-1,53 18 2,-35-18 0,0 0-1,17 18 0,0-18 0,1 0 1,-1 0-1,1 0 0,-1 17 0,-17-17 1,35 18 1,-18-18-2,-17 0 1,35 17-1,-18-17 1,0 0-1,1 0 1,-1 18-1,1-18 0,-1 0 0,0 0 3,1 18-3,17-1 0,-18-17 1,0 0-1,1 0 1,-1 0-1,-17 18 0,17-18 0,0 0 0,1 18 1,-36-18-1,35 0 1,18 17 0,-17 1 0,-19-18-1,19 18 0,-1-18 0,-17 0 1,17 0-1,1 17 0,-1-17 0,-17 18 0,-1 0 0,19-18 1,17 17-1,-53 1 1,18-1 0,-1 1 0,-17 17-1,36-17 0,-19 0 0,19-1 1,-1-17-1,18 18 1,-35-18-1,17 35-1,1-35 1,-1 18 0,-53-1 1,54 19-1,-36-1 0,35-17 1,1-18-1,17 17 1,-18 19-1,0-36 0,1 17-1,-1 1 1,-17-1 1,17 1-1,0 0-1,1-18 1,-1 17 1,1 1-1,-1-18 0,0 18 0,1-1 0,-1 19 2,18-19-2,-35 18 1,35-17 0,0 0-1,-18-18 1,0 0-1,18 17 0,-17-17 0,17 18 1,-18 0-2,18-1 2,-18-17-1,18 18 1,0 0-1,-17-18 0,-1 17 2,18 1-1,0 0 0,0-1-1,-17-17 0,17 18 0,0-1 0,0 1 0,0 0 0,-18-18 0,0 17 0,18 1 2,0 0 0,-17-1 0,17 1-2,0 0 1,-18 17 2,18-18-1,0 1-2,0 0 0,0-1 1,0 19 0,0-19 0,0 1 0,0 0 1,18-18-2,-18 17 0,0 1 2,17 0-2,-17-1 0,18-17 0,17 18 0,-35-1 0,18 19 1,-1-19-1,-17 19 0,18-19 0,0 19 0,-1-19 1,1-17 0,17 18-1,-17-18-1,-18 17 2,18 19-1,17-1 1,0-35 0,-35 18-1,18-1 0,-1 1 0,1 0 0,0-1 0,-1 1 0,19-1 0,-19 1 0,19 0 0,-1-1 1,-18-17-1,-17 18 0,36 0 1,-19-18-1,1 17 1,0 1 0,-1-18-1,1 0 0,0 18-1,17-1 1,-18 1 1,1-18 0,0 17-1,17 1 0,-17 0 0,-1-18 0,1 17 0,0-17 0,17 18 0,-17-18 1,-1 0-1,1 0 0,17 18 0,-17-18 0,-1 17 1,1-17-1,0 0 0,17 0-1,-17 0 1,-1 18 0,1-18 1,17 0 0,-17 0-1,-1 0 0,1 18 0,0-18 1,-1 0 0,1 0-1,0 0 1,-18 17 0,17-17-1,1 0 0,-1 0 0,-17 18 0,18-18 0,0 0 2,-18 18-2,17-18 2,1 0 0,0 0-1,-1 0 1,1 0-1,17 0 0,-17 0 2,-18-18-3,0 0 2,18 18 2,17 0-4,-18 0 0,1 18 1,0-18-1,-1 0 0,1 0 3,0 0-3,-18-18 1,17 18-1,-17-17 0,18 17 0,0 0 0,-1 0 0,1-18 0,-1 18 0,-17-18 1,18 18 1,0 0-1,-1 0-2,1 0 2,0 0-1,-1 0 1,-17-17 0,18-1-1,0 18 3,-1 0-3,1 0-1,-18-35 1,17 35 0,19 0 0,-19-18 0,1 18 0,-18-18 0,35 18 0,-17 0 0,0-17 0,-1-1 0,1 18 1,0-17-2,-1-1 2,1 0 0,-1 1-1,1 17 0,0-18 0,-18-17 0,35 35 0,-17 0-1,-1-18 3,1 18-1,0-18-1,-1 18 0,1-17 0,-18-1 0,17 1 0,1-1 0,0 18 1,-1-18 0,1 1-1,0 17 0,-1 0 0,1-18 0,0 18 0,-1-18 0,-17 1 0,0-1-1,18 0 2,-1 18-1,-17-17 0,18 17 0,0-18-1,-1 18 1,-17-17 1,36-1-1,-36-17 1,17-1-1,1 36 0,35-35 2,-35 35-2,-1-18 1,1 1-1,-18-18 1,17 17 0,1-17-1,0 35 1,-1 0 0,1-18-1,0 0 0,-1-17 1,1 0-1,0 17 1,-18 0-1,17 18 1,1-52 0,-1 34-1,1 0 1,0 1-1,-1-1 1,1 0-1,0 1 2,-1-1-2,19 0 2,-19 18-3,-17-17 2,18-1-1,-18 1 1,17 17 0,-17-18-1,18 0 0,0 1 1,-1-1-1,1 0 0,0 18 0,-18-17 1,17 17-1,-17-18 0,18 18 0,-18-18 1,0 1-1,18 17 1,-1-18 2,1 0-3,0 18 2,-1-17 0,-17-1 1,18 18-3,-1-35 0,1 17 2,0 1-2,-1-1 0,-17 0 0,18 18 0,0 0 0,17-17 0,-35-1 0,18 18 0,-18-18 1,17 1-1,1 17-1,-1-18 1,1 18 0,0-17 1,17-19 0,-17 19 0,-1-1 0,1 0-1,17 1 0,-35-1 0,35 0 0,-17-17 0,-18 18 0,35-19 0,-17 36 2,17-35-1,1 17 0,-19-35-1,-17 36 1,18-18 0,0 17-1,-18-17 0,17 17 0,1-17 0,-1 35 0,-17-18 0,0 0 0,18 1 0,-18-1 0,18 0-1,-18 1 1,0-18 0,0-1 0,17 36 0,-17-17 0,0-19 0,18 36 0,-18-17 0,0-1 0,0-17 1,18 35-1,-18-18 0,0 1 1,17-1-1,-17 0 0,0 1 0,0-1 0,0-17 0,0 17 1,0 0-1,0 1 1,0-19 0,0 19 2,0-1-2,0 1 1,0-1 0,0 0-1,0 1-1,-17-1 0,17 0 0,-18 1 1,0-1-1,18 0 1,-17 1 0,17-1 3,0 1-3,0-1 0,-18 18 1,18-18-2,-18 1 5,1 17-5,-1-18 2,1 18-1,17-18 0,-18 1-1,0-1 1,1 18 1,17-18-2,-18 18 0,0 0 1,1-17-1,-1-18 1,0 35 0,1-18 0,-1 18 0,-17 0-1,17 0 4,1 0-3,-1 0 0,0 0 0,1-18-1,-1 18 0,0 0 1,1 0 0,-1 0-1,0-17 0,1 17 0,-18 0-1,-1 0 6,36 17-5,-17-17 1,-1 0-1,0 0 1,1 0-1,-1 0 1,0 0 0,1 0 0,-1 0-1,1 0 2,-19 0-1,19 0 0,-1 0 0,18 18-1,-18-18 1,1 18 0,-1-18-1,0 17 0,-17-17 1,0 18 0,35-1 0,-53-17 0,18 18 0,17-18-1,0 0 1,18 18 0,-35-18 0,35 17-1,-35-17 0,17 0 1,1 18 0,-1 0-1,0-18 1,1 0 0,-19 0-1,19 17 1,17 1-1,-53-18 1,35 18 0,18-1 1,-17-17-1,-1 18-1,0-18 1,1 0 0,-19 35 0,19-17-1,-1-1 3,18 1-3,-18-18 0,1 18 0,-1-18 0,0 0 1,1 17-1,-1-17 0,1 18 1,-1 17 0,0-35 0,-35 35 0,36-17 0,-19-18-1,36 18 1,0-1-1,-17-17 0,-1 18 0,1 0 0,-1 17-1,-17-17 3,35-1-1,-18 1-1,0-18 0,1 18 0,-1-1 1,-17 18-1,17-17 1,1-18 0,-1 18-1,0-1 0,1 1 0,17 0 0,-18-1 0,-35 19 0,53-19 1,-35 1 0,-1-1 0,19 19 1,-18-1-1,-1-17 1,19-18-1,17 17-1,-18-17-1,18 36 1,-18-19 0,-35 19 1,53-19 0,-17 1 0,-1-1 0,-17-17 1,17 36 0,1-36-1,17 17-1,-18 1 0,0-18 0,1 18 0,17-1 1,-36 1 0,36 0 0,-17-1 0,-1 1 0,1-1 0,-1 1 0,18 0 0,-18-18 1,18 17-1,-17-17-1,-1 18 0,0-18 0,18 18 1,-17-18 0,17 17 1,0 1 78</inkml:trace>
    </iact:actionData>
  </iact:action>
  <iact:action type="add" startTime="41564">
    <iact:property name="dataType"/>
    <iact:actionData xml:id="d1">
      <inkml:trace xmlns:inkml="http://www.w3.org/2003/InkML" xml:id="stk1" contextRef="#ctx0" brushRef="#br0">12259 4004 0,'18'0'47,"-18"18"-44,0 17 2,0 71-4,0-89 0,0 19 1,0 17-1,0 52 0,0-69 1,0 34-1,0-52 1,0 0 0,0 87-1,0-52-1,0-35 1,0 35 1,0 0-1,0 17 0,0-17 1,0 35-1,0-70 0,-18 17 0,18 18 0,0 18 0,0-36 0,0-17 0,0 35 0,0-36 1,-18 36-1,18-35-1,0 52 2,0-34-1,0-19 0,0 19 0,0-1 0,-17 0 0,17 0-1,0 18 1,0 0 0,0-35 0,0 17 1,0-17-1,0-1 0,0 19 0,0-1 0,0 0 0,-18 18 0,18-18 0,0-17 0,0 0 0,0-1 0,0 36 1,0-17-1,0-19 0,0 36 0,0-35 0,0 17 0,0 18 0,-18-18 1,18-17 0,0 17-1,-17-35 0,17 53 0,0-35 0,0-1 0,0 1 0,0 0 0,-18 17 0,18-17 0,0-1 0,0 1 1,0 17-1,0-17 0,-17 17 2,17-17 0,0-1-2,0 1 1,0 0-1,-18-18 1,18 17 0,0 1 0,0 0 0,0-1 3,-18-17-1,18 18 53,-17-18 20,17-18-57</inkml:trace>
    </iact:actionData>
  </iact:action>
  <iact:action type="add" startTime="42270">
    <iact:property name="dataType"/>
    <iact:actionData xml:id="d2">
      <inkml:trace xmlns:inkml="http://www.w3.org/2003/InkML" xml:id="stk2" contextRef="#ctx0" brushRef="#br0">9684 5362 0,'17'0'6,"1"0"-1,0 0-2,-1 0 0,1 0-1,0 0-1,-1 0 1,36-17 0,-18 17-1,-17 0 1,0 0-1,-1 0 1,1 0-1,0 0 0,-1 0 0,19 0 0,-19 0 3,18 0-3,1-18 0,-1 18 0,-17 0 0,-1 0 0,19 0 0,-19 0 0,1 0 0,17 0 0,0 0 0,-17 0 0,17-18 1,1 18-1,-19 0 0,1 0 0,-1 0-1,36 0 1,-17 0 1,-1 0-1,0-17 0,18 17 0,-35 0 0,17 0 0,0 0 0,18 0 0,-17 0 0,16 0 0,1-18 0,-17 18-1,-1 0 2,18 0-1,-18 0-1,18 0 1,0 0 0,-18 0 1,1 0-1,52 0 0,-53 0 0,36 0 0,-36-18 0,35 18 0,-17 0 0,53 0 0,-88 0 0,70 0 0,-17 0 0,17 0 0,-53 0 0,53 0 0,0 0 0,-35 0-1,18 0 1,17 0 1,-17 0-1,-36 0 0,35 0 0,19 0 0,-19 0 1,-17 0-1,18 0 0,17 0 0,-18 0 0,-17 0 0,0 0 0,35 0 0,-17 0 0,-36 0 0,18 0 0,18 0 0,17 0 0,-53 0-1,0 0 2,36 0-1,-18 0 0,0 0 0,0 0-1,-36-17 1,36 17-1,18 0 2,-18 0-1,17 17 0,-52-34 0,35 17 0,17 0 0,-17 0 0,0 0 0,-35 0 0,35 0 0,0-18 1,17 18-1,1 0 0,-53 0 0,17 0 0,0 0 0,18-18 0,0 18 0,-18 0 0,36 0 0,-54 0 0,19-17 1,-19 17-1,1 0 1,17 0-1,18 0 0,-35 0 0,-1 0-1,1 0 1,-18-18 1,18 18-1,-1 0 0,1 0 1,0 0-1,-1 0 1,1 0-1,0 0 3,-1 0 1,1-17-1,-1 17 1,-17-18 16,-17 18 7,-1 0-21,1 0 1,-1 0-1,0 0 1,1 0 4,-1 0 2,18 18-5,-18-18-7,1 0 3,-1 0 4,18 17-7,-18-17 6,1 0-6</inkml:trace>
    </iact:actionData>
  </iact:action>
  <iact:action type="add" startTime="52755">
    <iact:property name="dataType"/>
    <iact:actionData xml:id="d3">
      <inkml:trace xmlns:inkml="http://www.w3.org/2003/InkML" xml:id="stk3" contextRef="#ctx0" brushRef="#br1">3475 8520 0,'0'-18'9,"17"18"88,1 0-77,0 0-19,-1 18 6,19-1-6,-19-17 0,19 0 2,-1 0-1,-17 0 1,-1 0-2,18 0-1,1 0 2,-1 0 0,0 0 0,1 0 0,-19 0 0,18 0-1,1 0 2,-19 0-1,1 0 0,17 18-1,-17-18 0,17 0 0,-17 0 0,17 0 2,-17 0-1,17 0 0,-17 0 0,-1 0-1,1 0 0,0 0 0,17 0 0,-17 0 0,-1 0 0,1 0 0,17 0 0,-17 0 1,-1 0 0,1 0 1,17 0-2,-17 0 2,17 0-2,-17 0 0,-1 0 1,19 0 0,-19 0 1,1 0-1,0 0 0,-1 0 2,1 0 0,0 0-3,-1 0 0,1-18 1,-1 18 0,1 0-1,0-17 2,-1 17-2,1 0 0,0 0 0,-1 0 1,1 0 0,0 0 0,-1 0-1,1 0 2,0 0 0,-1 0-2,1 0 1,-1 0-1,1 0 1,-18-18-1,18 18 1,-1-18-1,1 18 0,0 0 0,-1 0 2,1 0-1,0 0-1,17 0 3,-18 0-1,1 0-2,0 0 2,-18-17-2,17 17 1,1 0-1,0-18 1,-1 18 1,-17-18-2,18 18 1,0 0 0,-1 0-1,1 0 4,-18-17-3,17 17 0,-17-18 0,18 18 1,0 0 0,-1 0-1,1 0 2,0 0-3,-1 0 3,1 0 0,0 0-2,-1 0 2,1 0-2,0 0 0,-1 0-1,-17-18 0,18 18 2,-1 0 0,1 18-2,0-18 2,-1 0-2,1 0 2,0 0 0,-1 0-1,1 0 0,0 0-1,-1-18 0,1 18 0,-1 0 2,1 0 0,0 0 0,-1 0 0,1 0-2,0 18 1,-1-18 0,1 0 0,17 0 0,-17 0 1,17 0-2,0 0 1,1 0 0,-19 0 0,19 0 0,-19 0 0,1 0-1,0 0 2,-1 0-1,1 0 0,-1 0 0,1 0 0,0 0 0,-1 0 1,1 0-2,0 0 1,-1 0 0,1 0 1,0 0 0,-1 0 0,1 0 0,-1 0 1,-17 18-3,18-18 5,0 0-3,-1 0 0,1 0 1,0 0 1,-1 0-1,1 0-2,0 0 0,-1 0 0,1 0 1,-1 0-2,1 0 4,0 0 0,-18 17 1,17-17-3,1 0-1,0 0 13,-18 18-9,17-18-3,1 0 1,0 0 3,-1 0 2,1 0-8,-18 18 1,18-18 1,-1 0-1,1 17 2,-1-17-2,1 0 0,0 0 0,-1 18 0,1-18 4,-18 18-3,18-18-1,-1 0 3,1 17 0,-18 1 1,18-18 0,-1 0 6,-17 17-6,18-17 0,-18 18-3,17-18 5,1 0-6,-18 18 4,18-18-3,-1 0 12,-17 17 44,-17-17 25,-1 0-81,0 0 1,1 0-1,-1 0 3,1 0-5,-1 0 0,-17 18 2,17-18 5,0-18-7,1 18 2,-19 0-1,19 0 1,-1 0-1,-17 0-1,17 0 0,1 0 0,-19 18 1,1-18 0,17 0 2,1 0-3,-19 0 1,-16 0 1,16 18-1,-17-18 0,36 0 0,-36 0 1,35 0-1,-17 0 0,0 0 0,17 0 0,0 0-1,1 17 0,-1-17 0,-17 0 1,0 0 1,17 0-1,0 18 0,-17-18 0,-18 0 0,35 0 0,-17 0-1,17 0 0,-17 18 0,0-18 3,17 17-2,1-17 1,-1 0-2,-17 0 1,-1 0 0,1 18 0,18-18 0,-1 0 1,0 0-2,1 0 2,-1 0-2,0 0 0,1 0 1,17 18 0,-18-18-1,0 0 4,1 0-4,-18 0 0,17 0 1,0 0 0,1 17 0,-19-17 0,19 0 0,-1 0 0,0 0 1,1 0 2,-1 0 0,18 18-4,-18-18 1,1 0 5,-1 0-4,1 0 1,-1 0-3,0 0 4,1 0-3,-1 0 4,0 0 0,1 0 1,-1 17-1,0-17-4,1 0 8,17 18-3,-18-18-3,1 0 2,-1 0 0,18 18-3,-18-18 0,1 0 1,-1 0-1,0 0-1,1 0 0,-1 0 3,18 17-3,-18-17 1,1 0 4,-1 0-3,18 18 0,-17-18-3,-1 0 4,18 18-2,-18-18 1,18 17-3,-17-17 0,-1 0 3,0 0 4,1 0-3,-1 0-5,-17 0 3,-1 0 0,19 0 0,-1 18-1,1-18 0,-1 0 0,18 18-1,-18-18 0,1 0 3,-1 0 0,0 0 1,1 0 1,-1 0-4,0 17 1,-17-17-1,18 0 0,-1 0 1,0 0-2,18 18-1,-17-18 2,-1 0-1,0 0 1,1 0 0,-1 0 3,0 0-4,18 17 1,-17-17 0,-1 0 4,1 0-5,-1 0 0,-35 18 2,35-18-1,-17 0 1,17 0-1,1 0 0,-1 0 0,0 18-1,1-18 3,-1 0-1,1 0 2,-1 0-2,0 17-1,1-17 2,-1 0-3,0 0 1,1 0-1,-1 0 2,18 18-1,-18-18-1,1 0 1,-1 0 1,1 0 1,-1 0-1,0 18 5,1-18-6,-1 0 7,0 0-4,1 0-1,-1 0-1,0 0 0,1 0-1,-1 0 0,1 0 4,-1 0-5,0 0 0,1 0 4,-1 0-3,0 0 2,18 17-1,-17-17-1,-1 0 0,18 18 1,-18-18-1,1 0 0,-1 0 2,0 0-1,1 0-1,17-18 1,-18 18-1,1 0 14,-1 0-7,0 0 3,1 0-7,-1 0 4,0 0-4,1 0 1,-1 0 3,36 0 72,-1-17-76,1 17-1,0 0 2,17-18-5,0 0 2,0 18 2,54-17-4,-72-1 0,54 0 1,-53 1 1,17-1-2,0 1 0,18 17 0,-18-36 1,18 36 0,-35-17 1,17-1-2,0 18 0,-17 0 0,0 0 1,17-18-1,0 1 0,-17-19 0,17 19 1,0 17 0,1-18 0,-1 1 0,-17 17 0,-1 0 0,19 0-1,-1 0 1,-18-18 1,1 18-1,0 0 1,-1-18-2,1 18 1,0-17 0,-1 17 1,1 0-1,0 0-1,-1 0 2,1 0 0,-1 0 5,1 0-7,0 0 1,-1 17 1,1-17 2,0 0 2,17 18-7,0-18 3,-17 0-1,-1 18 0,19-18-1,-36 17 0,17-17 0,1 0 2,0 18-2,-1-18 0,1 0 0,-18 17 1,18-17 0,-1 18-1,-17 0 0,36-1 0,-19-17 2,-17 18-1,18 0 1,17-1 0,-17-17-1,-1 18 0,1-18 0,0 0-1,-1 18 0,1-1 0,0 1 3,17-1-2,0 1 1,-17-18-1,17 18-1,0-1 0,-17 1 0,0 0 1,-1-1 0,1 1 1,52 17-2,-52-35 0,0 18 0,-1-18 1,1 0 0,17 0-1,-17 0 0,0 18 0,-1-1 1,1 1 0,-1-18-1,19 0 2,-36 17-1,35 1 0,-17-18 0,-1 0 0,19 18 0,-19-1 0,18-17 1,-17 0-1,17 0 0,-17 18 1,17-18-2,1 18 0,-19-1 0,1-17 1,17 0 0,18 18 0,-18-18 1,1 18-1,-19-18 0,1 0 0,17 0 0,-17 0 0,-1 0 0,1 0 0,0 0-1,-1 0 2,-17 17-2,18-17 4,0 0-3,-1 18 4,1-18-5,0 0 1,-1 0-1,1 0-1,-1 0 2,1 0 4,0 0-2,-1 0-1,1 0 3,-18 17-2,18-17 2,-1 0 92,-17-17-91,18 17 9,0 0-7,-1 0-2,1 0-6,-1 0 3,1-18-1,0 18 0,-1 0-1,1 0 0,0 0 0,17-17 1,-17 17 0,-1 0 1,19 0-3,-19 0 1,1 0-1,-1-18 0,19 18 1,-1-18 1,-17 18-1,-1 0-1,1-17 2,0 17 0,-1 0-3,1-18 1,-1 18 1,1 0-1,0 0 1,-1 0 0,1 0-1,0 0 1,-18-18 0,17 18-1,1-17 1,0 17 0,-1-18 1,1 0 0,-1 18 0,1 0-1,0 0 0,-1 0 3,1 0 0,0-17-2,-1 17 0,1 0-2,0 0 0,-1 0 1,1 0 1,-18-18 0,18 18-2,-1 0 2,1 0-2,-1 0 6,-17-17-2,18 17-4,0 0 1,-18-18 1,17 18-1,1 0 0,0 0 1,-1 0 0,1 0 4,0 0 5,-18-18 12,17 18 9,-17-17 0,-17 17-18,-1 0-6,18-18-4,-53-17-1,18 17-1,-18-17 0,0 17 0,-35-17 0,35 17 0,17 18 0,1-17-2,18-1 0,-19 18 0,-34-18 1,34 18 0,1 0 0,0 0-1,0-17 1,-1-1 1,1 18-1,-18 0-1,36-18 0,-19 1 0,-17 17 0,0-18 2,36 18-1,-36-18-1,35 18-1,-35-17 1,18-1 2,17 18 0,-35-17-2,18 17-1,35-18 1,-17 18 2,-19 0-2,1 0 0,0-18 0,17 18 1,-17-17 0,17 17 0,-17 0 0,0 0 0,17-18 0,0 18 0,1 0 1,-19-18-2,19 18 0,-1 0 0,-17-17 2,0 17-2,-18 0 0,35 0 1,-35-18-1,18 18 0,17-18 1,-17 18 0,0-17 0,17 17 1,0 0 0,1 0-2,-1 0 0,0-18 0,1 18 1,-1 0 0,-17-18 1,0 1-1,17 17 1,0-18-2,1 18 1,-19 0-1,19 0 0,-1 0 0,-17-17 2,0 17-1,-1 0 0,1 0 1,17 0-1,-17-18 0,17 18 1,1 0 0,-1 0-2,1 0 1,-1 0 2,0 0-3,1 0 1,-1 0 1,0 0-2,1 0 2,-1 0-1,-17 0 1,17 0-1,1 0 1,-1 0-2,18-18 1,-18 18 0,-17 0 1,17 0 0,1 0-1,-1 0 1,0 0 1,-17 0-3,17 0 0,1 0 0,-1 0 2,1 0-1,-1-17-1,0 17 2,1 0 1,-1 0-2,0 0 1,18-18-2,-17 18 1,-1 0 0,-17 0 1,17 0-2,1 0 1,-1 0 0,0 0 1,1 0-2,-1 0 1,0 0-1,1-18 2,-1 18-1,0 0 0,1 0 0,-1 0 1,18-17 0,-35 17-2,17 0 2,1 0 0,-1 0-1,0 0 1,1 0-1,-1 0 4,0 0 60,1 17-38,-1-17-24,0 0-1,1 0 1,-1 0 0,1 0 5,-1 0-4,0 0-2,-17 0 1,17 18-2,1 0 2,-1-18 0,0 0 5,1 0 0,-1 0 0,1 0-4,-1 0 0,0 0 5,1 0-1,-1 0-5,0 0-1,-17 0-1,17 0 1,1 0 0,-18 17 0,-18-34 1,17 17-1,19 0 0,-1 0-2,0 0 1,1 0 1,-19 17 1,19-17-2,-1 18 1,1-18 1,-1 0-1,-17 0 0,17 0 2,0 0-2,1 0 2,-1 0-2,0 0 4,18 18 4,-17-18-10,-1 0 1,36 0 131,-1 0-120,1 0-9,0 0-1,17 0 1,71 0 0,-36 17-1,-34-17 1,-19 0 0,54 0-3,-53 0 0,-1 0 1,18 18-1,1-1 0,-1-17 1,-17 0 0,-1 0-1,19 0 0,-1 0 0,0 0 1,18 18 0,-35 0 0,-1-18 1,36 0-2,-18 0 0,-17 0 0,17 0 0,18 17 1,-17-17 0,17 18-1,-18-18 0,18 0 1,0 0 0,17 18 1,1-18-1,17 0 1,0 0 0,-35 0-1,-18 0 1,18 17-2,-17-17 0,-19 0 0,18 0 0,1 0 2,52 18-2,-70-18 0,17 0 1,35 18 1,1-18 0,-18 0 0,-36 0 0,1 17 0,35 1-3,-35-18 1,17 0 1,0 0 0,-17 0 1,17 0-2,-17 0 0,-1 0 0,1 0 2,17 0-1,-17 18 2,0-18-3,-1 0 0,1 0 0,17 17 1,0-17 0,1 18 0,-19-18 3,1 0-2,0-18-2,17 18 0,-17 0 1,-1 0 1,1 0-1,-1 0 1,1 0-1,0 0 1,-18 18-1,17-18 0,1 0 0,0 0 0,-1 0 1,1 0 0,0 0-1,-1 0 0,1 0 1,0 0-2,-1 0 1,-17-18 1,35 18-2,-17 0 0,0 18 0,17-18 2,0 0-1,-17 0 1,0 0-1,-1 0-1,1 0 0,-1 0 1,1 0 1,0-18-1,-1 18 2,1 0-2,0 0 0,-1 0 1,1 0 1,17 18-3,-17-18-1,-1 0 3,19 0-1,-19 0 2,1 0-3,-18-18 3,53 18-3,-18 0 1,18 18 0,18-18 1,-18 0 0,-36 0 0,19 0-1,-1 0 0,-18 0 2,54 35-3,-53-35-1,17 0 2,0 0 1,18 0 0,35 18 0,-52-18-1,34 17 1,-35-17 0,1 18-1,-19-18 0,19 18-1,-1-1 1,53-17-1,-53 0 0,1 0 2,-1 0-1,0 0 0,36 18 0,-36-18 0,-17 0 1,-1 18-2,1-18 0,0 0 2,17 0-2,-17 17 1,34-17 1,-34 0-1,0 0 1,-1 0-2,1 0 0,0 0 0,-1 0 2,1 0-1,0 0 1,-1 0 3,1 0-4,-1 0 0,-17 18 1,18-18 0,0 0 1,-1 0 8,1 0-4,-36 0 38,1 0-8,-1 0-25,0 0-7,1 0 2,-1 0-7,1 0 2,-1 0 0,0-18-2,1 18 0,-1 0 0,-35 0 2,0 0-1,18 0 0,-18 0 0,18 0 1,-36 0-1,18-17 1,36-1-1,-19 18-1,19 0-1,-19 0 2,1 0 0,-18 0 0,-17-18 1,-1 18 0,36 0-1,17 0 1,-17 0-1,-18 0-1,18 0 0,17 0 0,0 0 3,-17 0-3,17 0-1,-17 0 2,18 0 1,-19 0-1,-17 0 0,36 0 0,-1 0 1,-17 0-2,17 0 0,1 0 0,-1 0 0,-17 0 2,-1 0 0,19 0-1,-36 0-1,35 0 1,-17 0 1,17 0-1,1 0 0,-1 0-1,0 0 0,1 0 2,-1 0 0,0 0 1,1 0-2,-1 0-1,0 18 2,1-18 0,-18 0-2,17 0 0,0 0 0,1 0 3,-1 0-1,0 0-1,1 0 1,-1 0-1,0 0 0,1 0 0,-1 18 1,1-18-1,-1 0 1,-17 0-2,17 0 0,0 0 1,1 0 0,-1 0-2,0 0 1,-17 0 1,18 0 1,-1 0-1,-17 0 1,-36 17 0,53-17 0,-35 0-2,18 0 0,18 0 0,-1 0 0,0 0 0,1 0-1,-36 18 2,-18-18 1,18 0-1,18 0 1,0 0-1,-18 0 0,0 0 1,18 0 0,17 0-2,-17 0 0,17 0 0,0 0 0,-17 0 1,-18 0 1,0 0-1,18 0 2,-18 0-3,35-18 0,-34 18 0,16 0 1,-34 0 2,-36-17-3,71 17 0,-54-18 1,54 18 1,-88-18-2,105 18 0,-35 0 1,-35-17 1,53 17 0,-1 0-1,1 0 1,17-18 0,1 18 0,-1 0 0,1 0-1,-1 0 0,0 0-1,-17 0 1,35-18 2,-18 18-3,1 0 4,-1 0 6,18-17 7,-18 17-14,1 0 6,-1 0 1,0 0-6,1 0 1,-1 0-3,1 0 14,-19 0-8,19 0-1,-1 0 2,0 0-5,1 0 19,-1 0-23,18-18 2,-18 18 2,1 0-3,-1 0 1,1 0 4,-1 0-6,0 0 7,1 0-3,17 18 13,-71-18-14,53 0-1,1-18 0,-1 18 7,1 0-9,-1 0 3,18-18-2,-35 18 1,17 0 3,0 0-4,1 0 0,-1 0 1,0 0 7,1 0-7,-19 0 1,19 0 2,-1 0-4,1 0 3,-1 0-3,0 0 0,18-17 2,-17-1-3,-1 18-1,0 18 2,1-1 1,-1-17-2,0 0 1,1 0 15,-1 0-11,1 0 9,34 0 41,-17 18 21,18-18-68,-1 0 7,1 0-3,70-35-7,71 35-1,-141 0 1,140-18-5,-122 18 0,-1 0 2,36-17-2,-19-1 2,37 0-2,16 1 1,37-1 1,-54 18 0,18-35 0,-1 35 0,-52 0 0,18-36 0,-36 36 0,71 0-2,-71 0 0,-17-17 0,70-36 1,18 70 1,0-34 0,35-18 1,-106 35 0,53 0-3,-52-18 0,-19 18 0,107-18 1,-36 18 1,-35-17 0,53 17 0,-36 0 0,-17 0 0,-35 0 0,52 0-2,-17 0 0,0-18 0,-35 18 3,0 0-2,-1 0-1,1 0 0,17 0 2,0 0-1,18 0 1,-35 0-1,35-18-1,-36 18 2,1 0-1,0 0-1,-1 0 1,1 0 0,17 0 0,1 0 1,-19 0 0,36 0-2,-35 0-1,17 0 1,-17 0 4,17 0-1,0 0-1,-17 0 0,70 0-2,-53 0-1,1 18 3,-1-18-1,18-18 1,-18 18 0,0 0-1,1 0-1,17 18 0,-36-18 1,1 0 1,-1 0 0,1 0-1,0 0 0,-1 0 1,1 0 0,17 0 1,-17 0-3,0 0 2,-1 18 0,1-18-1,0 0 1,-1 0 2,1 0 0,-1 0 8,1 0 0,-18 17 112,-18-17-57,1 0-60,-1 0-1,-17 0-3,0-17-1,-18 17 0,35 0-1,-17-18-1,17 18 0,-17 0 1,17 0 1,1 0 0,-54-18-2,36 18 0,17 0 1,-17-17-1,0 17 1,-18 0 1,17-18-1,19 18 1,-54 0-2,54 0 0,-1 0 0,-35 0 1,35 0 1,-17 0-2,0 0-1,-36 0 2,1 0 1,34 0-1,1 0 1,17 0-2,1 0 0,-54 0 0,1 0 1,34 0 1,1 0-2,18 0-1,-1 0 2,-70 0 1,52 0 0,1 0 0,0 0-2,17 0 0,1 0 0,-19 0-1,19 0 2,-36 0 1,17 0-1,-16 0 1,16 0 0,19 0 1,-1 0-3,-17 0 1,17 0 3,0 0-4,1 0 1,-1 0 1,1 0-1,-1 0-1,-17 0 1,17 0 0,0 0 0,1 0 1,-19 0 0,19 0-1,-1 0 1,-17 0 0,17 0-1,1 0 2,-1 0-3,-17 0 0,17 0 0,0 0 2,1 0-2,-19 0 0,19 0 0,-1 0 1,1 0-1,-19 0 3,19 0-2,-19 0 0,19 0 0,-19-18 1,1 18 0,0 0-1,0 0 2,17 0-2,18-17-1,-18 17 1,1 0-1,-19 0 1,-17 0 0,18-18 0,18 18 2,-36 0-3,35 0-1,0 0 3,-17-17-1,17 17 0,-17-18 0,18 18 1,-19 0-2,1 0 0,17-18 0,1 18 0,-1 0 2,0 0-1,1-17 1,-1 17-1,-17 0-1,17 0 0,1 0 0,-19-18 2,1 18 0,17-18-2,1 18 0,-1 0 3,0-17-2,-17 17 0,18-18 0,-36 18 1,17-35 0,19 35-1,-19 0-1,1 0 0,18-18 1,-1 18 0,-17 0 1,17-17 2,0 17-4,1 0 2,-19 0-2,19-36 0,-18 36 0,17 0 1,0 0 0,-17 0 1,17 0 0,1 0-1,17-17 2,-18 17-2,0 0 30,18-18-3,0 36-27,-17-18 21,-1 0-3,-17 0-3,17 0-12,1 0 1,-1 0 1,0 0 2,1 0 0,-1 0-6,0 0 11,18 17-13,-17-17 2,-19 18-2,19 0 3,-1-18-1,1 0 1,-36 0-3,35 0 1,0 0 1,-17 17 0,17 1 1,1-18 0,-1 17-3,1-17 0,-1 0 2,18 18 2,-18-18-3,1 0 1,-1 0-1,18 0 1,-18 0-1,1 18 1,-1-18 3,18 17-4,-18-17 2,18 18-1,-17-18 0,-1 18 2,0-18 0,18 17 3,-17-17-6,-1 0 2,18 18 0,-17-18-1,-1 18 1,0-1 0,18 1 1,0-36 62,18 18-14,0 0-29,-1 0-17,1 0 3,-1 0-9,19 0 3,-19 0 1,72 0-4,-72 0 0,54 0 2,-1 0 0,-34 0 1,52 0-3,-53 0 1,53 0-1,18 0 2,-35 0 0,17 0-1,18 18 2,0-18 0,-71 0-1,71 17-2,-89-17-1,36 18 2,53-36 1,-35 36 0,17-18-1,-18 0 2,19 0-1,-37 0 1,-34 0-2,35 0-1,-35 0 0,-1 0 0,19 0 0,16 0 1,-34 0 1,17 0-2,-17 0 0,17 0 0,18 0 1,-17 0 0,-1 0 1,-18 0-1,1 0 1,0 18-2,-1-18 0,1 0 0,0 0 2,-1 0 0,1 0-1,0 0 0,-1 0 4,1 0-3,-1-18 1,1 18 0,0 0 5,-1 0-5,1 0 1,0 0 1,-1 0 2,1 0-7,0 0 2,-1 0-2,18 0 2,1 0 0,-1 0 0,-17 0 0,-1 0-1,1 0-1,0 0 0,-1 0 0,1 0 0,17 18 2,0-18 0,1 0-1,-1 0 2,-17 0 0,52 17-3,-52-17 0,17 0 1,-17 0 1,17 18 0,0-18 0,-17 0-1,0 0 1,-1 0 0,18 18 1,-17-18-2,0 0 1,17 17-2,-17-17 0,-1 0 1,1 0 2,0 0-1,-1 0-2,-17 18 2,18-18-1,0 0 11,-1 0-9,1 0 1,-1 0-3,1 0 4,-18 18-2,35-18-3,1 17 1,-19-17 1,1 0 1,17 18-3,-17-18-1,-1 0 2,1 0 2,0 0-2,17 17 0,-17-17 1,17 0 0,0 18 0,-17-18 0,-1 0-1,1 0-1,0 0 2,-1 18 0,1-18 4,-18 17-3,18-17 0,-18 18-2,17-18 3,1 0-3,0 0 1,-1 0 0,1 0 0,0 18 1,-1-18-1,1 0 5,-1 0 20,-34 0 73,-1 0-73,1 0-22,-19 0-1,1 0-1,0 0 1,-89-18 1,89 18 0,-71-18-5,88 1 0,1 17 2,-54 0-2,54-18 0,-89 18 3,71 0-1,-18-18-2,35 18 0,-17 0 0,-36-17 1,36 17 2,0-18-3,17 18-1,-53 0 3,18-17 1,1-1-1,-1 18-2,35 0 0,0 0 0,1 0 1,-89 0 1,18-18 0,70 18 1,-17-17-3,17-1 0,-52 18 1,-19-18 1,72 18 1,-36 0-3,35 0 0,1 0 0,-36-17 1,35 17 1,-88 0-2,89-18-1,-36 18 3,17 0 0,19-18 0,-72 18-2,72-17 0,-18 17 0,-1 0 0,-17-18 3,18 1-2,-53-1 1,35 18 0,35 0-1,1 0 1,-1 0-2,0 0 0,1 0 0,-1 0 1,-35-18 1,18 18 1,0-17-2,-18 17-1,35 0 1,0 0-1,-34 0 2,-1 0 0,-36 0 0,37-18 0,-1 18 1,17 0-1,19 0 0,-1 0-1,0 0-1,1 0 0,-1 0 1,-35 0 2,36 0-2,-19-18 1,1 18-1,0 0 2,17 0 0,-17 0-3,17 0 0,-17 0 1,17 0 1,-35 0-2,36 0 1,-1 0 2,0-17-3,1-1 1,-1 18 1,-17 0-2,17 0-1,1 0 3,-54 0-1,18 0 2,36 0-1,-54-18-2,36 18 0,-1 0 0,-34 0 1,-1 0 1,71-17 0,-35 17 0,17 0 0,-17 0-2,17 0-1,1 0 3,-1 0 0,1 0-2,-1 0 0,0 0 0,1 0-1,-19 0 3,19 0 0,-1 0 1,0 0-2,1 0-1,-1 0 2,1 0 0,-1 0-2,0 0 3,1 0 1,17 17-2,-18-17-1,0 0 8,1 0 4,-1 0 12,18 18-21,-18-18 7,1 0 16,34 0 55,-17 18-66,18-18-13,-18 17 4,35 19-3,-17-36-2,0 17-2,-1-17-1,1 36 3,17-1 0,0-18 0,-17-17-1,0 0-1,-18 18 0,0 0 1,35-1 0,-17-17 1,-18 18 0,35 17-2,-17-35 0,17 0 1,-18 18 0,1-18 1,0 0-2,17 18 2,-17-1-2,-1 1 1,1-1-1,-18 1-1,35 0 3,0-1 1,1 1-1,17 0 0,0-18 0,-36 0 0,1 0 1,17 17-3,-17 1-1,52-18 3,1 0 1,-53 0-1,34 18-2,-52-1 0,18-17 1,0 0 0,-1 18 1,1-18 1,0 0-3,-1 0 0,1 0 2,0 0 0,-1 0-1,18 0 1,1-18 1,-1 18 0,-35 18 1,35 0-4,-17-18 0,0 0 1,-1 17 2,19-17-1,-19 0 0,1 0 3,-1 0-5,-17-17 2,18 17 0,0 0-1,-1 0 0,1 0 2,0 0 0,-1 0 15,1 0-15,0 0 12,-18 17-15,17-17 4,1 0-4,-1 0 2,1 0 2,0 0-1,17 0-4,-17 0 1,17 18 2,0-18 0,-17 0 0,-1 0 1,19 0-1,-1 17 0,0-17 0,1 0 0,34 0 0,-17 0 1,0 0-1,18 0 1,-54 0-1,36 0-2,-35 0-1,-1 0 2,1 0 1,0 0-2,-1 0 0,1 0 0,0 0 0,34 0 2,-16 0 0,-1-17 0,0-1 0,-17 18 0,0 0-2,-1 0 0,1 0 2,35 0 1,0 0 0,35 0 1,-53-17-1,53 34 2,1-34-2,-19 17-1,-17 0 1,18 17 0,-18-17-1,-1-35 0,-16 35 0,-19 0 0,1 0 1,17 18-4,-17-18 1,0 0 2,17-18-1,0 18 2,0-18-1,18 1 0,-17 17 1,-19 0-1,54 0-2,-54 0 0,72 0 1,-54 0 1,-17 0 0,-1 0 1,36-18-3,-18 18 0,18 0 1,-17 0-1,-1 0 0,-18 0 2,1 0 1,17 0-1,1 0 0,17 0 0,-36 0 0,1 0 1,35 0-3,-36 0-1,1 0 3,0 0 1,-1 0-1,19 18 0,-1-18 1,-17 0 0,34 0-3,-34 0 0,17 17 0,-17-17 1,0 0 2,-1 0 0,1 0 5,0 0-7,-1 0 4,1 0 7,17 18-4,-17-18 2,-1 0-4,1 0 0,0 0-2,-1 0-1,1 0 7,0 0-7,-1 0 9,-17-18 10,0 36 194,-17-18-215,-1 0 8,0 18-10,1-18 4,-1 0 0,0 17 1,1-17-2,-1 18 2,0 35-4,1-36 0,17 1 0,-18 0 0,-17 17 3,17 0 0,18-17 25</inkml:trace>
    </iact:actionData>
  </iact:action>
  <iact:action type="remove" startTime="77852">
    <iact:property name="style" value="instant"/>
    <iact:actionData xml:id="d4" ref="#d3"/>
  </iact:action>
  <iact:action type="remove" startTime="78267">
    <iact:property name="style" value="instant"/>
    <iact:actionData xml:id="d5" ref="#d0"/>
  </iact:action>
  <iact:action type="remove" startTime="78750">
    <iact:property name="style" value="instant"/>
    <iact:actionData xml:id="d6" ref="#d2"/>
  </iact:action>
  <iact:action type="remove" startTime="78919">
    <iact:property name="style" value="instant"/>
    <iact:actionData xml:id="d7" ref="#d1"/>
  </iact:action>
  <iact:action type="add" startTime="77832">
    <iact:property name="dataType" value="strokeEraser"/>
    <iact:actionData xml:id="d8">
      <inkml:trace xmlns:inkml="http://www.w3.org/2003/InkML" xml:id="stk4" contextRef="#ctx0" brushRef="#br2">5309 9525 0,'18'0'2,"-18"-18"-1,0 1 2,0-1-1,0 0 10,0-87-11,0 87 0,0 0 2,18-35 9,-18 36 6,0-1-18,0 1 5,0-1-1,0 0 5,0 1-2,0-1 15,0 0 56,0 1-69,0-1-7,0 0 2,0 1-2,-18-1 0,18 0 0,0 1 0,0-1 1,0 1-2,0-1 1,0 0 0,-18 1 3,18-19-4,0 19 1,-17-19-1,17 19 1,0-1-1,0-17 0,0 17 0,-18 1 1,18-1 3,0 0-3,0 1 0,-18 17 1,18-18-2,0 0 1,0 1 0,-17-1 0,17 0 1,-18 1-1,0-1 2,18 1-3,0-1 1,-17 18-1,-1-18 4,18 1-3,-17 17-1,17-18 1,0 0-1,-18 18-1,0 0 4,1-17-4,17-1 1,-18 18 2,18-18-1,-18 1-1,18-1 0,0 1 2,-17 17-1,17-18-1,-18 0 0,0 1-1,1-1 1,17-17 2,-18 35-3,1 0 2,-1 0 0,0 0 0,1-18 0,-1 18-1,18-18 0,0 1 0,-18 17 1,1 0 0,-19-35 1,19 35 1,17-18-3,-18 0 0,18 1 0,-18-1 1,1 0-1,-1-17 0,1 35 1,-1-18-1,0 18 0,18-17 0,-17 17 0,-1 0 0,18-18 1,-18 18-2,18-17 1,0-1 2,-17 18-2,17-18 0,-18 18 2,0-17-1,1-1 0,-1 18 0,1-18 2,17 1-2,0-1-1,0 0 0,-18 18 0,18-17 0,0-1 1,-18 18-1,18-18 0,-17 18 1,17-17-1,0-1 1,0 1-1,-18 17 0,18-18 0,0 0 2,-18 1-2,1-1 2,-1 0-2,18 1 4,-18-1-4,18 0 0,0 1 0,0-1-1,-17 1 2,17-1 0,0 0-1,0 1 1,0-1-1,-18 0 0,18-17 2,-17 35-1,17-35 0,-18 35 1,18-18-1,-18 18-2,18-18 1,0-17 2,0 18-1,0-1-1,-17 0 1,17 1-1,0-19 1,0 19 0,-18 17-1,18-18 0,-18 18 0,18-18 0,0 1 1,-17-1-1,17 1 2,-18-1-2,0 0 2,18 1-2,0-1 0,0 0 0,-17 18 0,17-17 3,0-19-3,-18 19 0,18-1 0,-35-52 8,35 52-7,-18 18-1,18-18 2,0 1-2,0-1 0,0 0 0,0 1 1,0-1-1,0 1 1,-17 17-1,17-18-1,0 0 1,-18 18 1,18-17-1,0-1 2,0 0-1,-18 18-1,18-17 1,0-1-1,-17 18 0,17-18 2,-18 18-2,18-35 0,0 17 0,0 1 0,-18-1 1,18 1 0,0-1-1,0 0 0,-17 1 0,17-1 0,0 0 2,-18 18-1,18-17-1,-18 17 2,18-18-2,-17 0 1,17 1 3,-18 17-4,1-18 1,17 1-1,0-1 0,-18 18 0,18-18 0,0 1 1,0-1 1,-18 18-1,18-18-1,0 1 1,-17 17-1,17-18 1,0 0 0,0 1 0,-18 17-1,18-18 2,-18 18-1,18-18 0,-17 18-1,-1-17 0,0 17 2,1 0-1,17-18-1,-18 18 0,1 0 0,17-17 0,-18-1 0,18 0 1,-18 18-1,18-17 0,-17 17 0,-1-18 1,18 0 0,-18 1 1,18-1-3,-17 0 4,17 1-1,-18 17-1,18-18 1,0 1 2,-18 17-4,1-18 2,-1 18-1,0-18 0,1 18-1,-1 0 0,1-17 2,-1 17-2,0 0 0,1-36 0,-1 36 0,0-17 1,1-19-1,17 19 1,-18-1-1,0 18 0,18-17 0,-17-1 1,17 0 0,-18 18 0,1-17 0,-1 17 2,18-18-3,-18 18 2,1 0 0,-1 0 0,0 0-2,1 0 1,-1 0 2,18-18-1,-18 18-2,18-17 0,-17 17 0,-1 0 2,18-18-2,0 0 2,0 1 3,-17-1-4,17 1 0,0-1-1,0 0 1,-18 1 2,18-1-2,0 0 1,0 1 0,0-1-1,0 0 0,18 18 3,-18-17-4,0-1 6,0 0-3,17 18-3,1 0 7,-18-17-7,17-1 4,1 18 0,0-17-1,-1 17 0,1 0-3,0 0 2,-1 0-1,1 0 0,0 0 0,-1-18-1,1 18 0,-1 0 0,1 0 1,0 0 0,17 0 0,-17 0-1,-1 0 0,1 0 0,0 0 0,-1 0 0,1 0 0,17 0 0,0 0 0,-17 0-1,0 0 2,35 0-1,-36 0 0,19 0 0,-1 0 0,-18 0 0,19 18 0,-1-18 0,-17 0 0,-1 0 0,19 0 0,-1 0 0,0 17 0,-17-17 0,17 18 0,0-18 0,18 0 0,-35 0 0,17 0 0,0 0 1,1 17-1,-1 1 0,18-18 0,-35 0 0,17 0 0,-18 0 0,19 0-1,-1 0 1,0 18 0,18-18 1,-35 0-2,17 0 1,0 17 0,1-17 2,-1 18-2,0 0 0,0-18 0,1 0-1,-1 17 1,0-17 1,-17 36-2,17-36 1,-17 0 0,17 0 0,0 17 0,18-17 0,-35 18 0,17 0 1,1-18-2,-19 17 1,36-17 0,-18 18 1,18-1-2,-17-17 1,-1 18 0,0-18 0,-17 0 0,35 18 1,0-18-2,0 0 1,-36 0 0,36 0 0,-18 17 1,1-17-2,-1 18 1,35 0 0,-34-18 0,17 0 0,-18 0 1,18 17-2,0 1 1,0 0 1,0-18-1,-18 0 0,-17 17 0,52 1 0,1-18 0,-18 17 0,-1 1-1,1-18 1,18 35 0,-1-35 1,1 0-2,-36 18 2,54 0-1,-1-1 0,-35-17 0,0 0 0,52 0 0,-34 0-1,-36 0 1,18 18 1,18 0-2,-1-18 1,1 0 0,-18 0 0,17 0 1,-17 17-1,18-17 0,-1 0-1,-17 0 1,18 0 0,-18 0 1,0 0-1,0 0 0,17 0 0,-35 0-1,54 0 1,-54 0 0,35 0 0,1 0 1,-18 0-2,-18-17 1,0 17 0,18 0 0,18 0 0,-18-18 0,-18 18 0,-17 0 0,17-18 0,36 18 0,-19 0 0,1-17 1,-17-1-2,-19 18 1,19-18 1,16 18-2,1-17 1,0-1 0,0 18 0,-35-18 0,17 18 0,18-17 0,0 17 0,-18-35 0,18 17 0,-35 18 0,-1-18 0,19 18 0,-19 0 0,19-17 0,-19 17 0,19-18 0,-36 0 0,35 1 0,0 17 0,-17 0 0,-1 0 0,1 0 0,-18-18 1,0 0 0,35 18-1,1-17 1,-19 17 1,1 0-1,35-18-2,-36 1 3,1 17-2,70-71 14,-70 71-13,0 0-1,-1 0 0,1 0 1,-1 0-1,-17-18 0,36 1 0,-1-1 0,-17 18 0,-1-18 2,1 18-2,0 0 0,-1 0 1,-17-17-1,18 17 1,-18-18 0,17 18-1,1 0 0,0 0 0,-1 0 0,1 0 0,17 0 1,1 0 0,-19 0 0,1 0-1,0 0 0,-1 0 0,1 0 1,-1-18 0,1 18-1,0-17-1,-1 34 1,1-17 0,17 0 0,-17 0 0,17-17 2,-17 17-2,-18-18-1,35 18 1,-17 0 0,-1 0 0,1 0 2,0 0-1,-1 0 0,1 0 0,0 0-1,-1 0 0,1 0 1,-1 0-1,-17-17 0,18 17 0,0-18 0,-1 18 0,1 0 1,0 0-1,-1 0 0,1 0 1,0 0 0,-1 0 2,1 0-2,0 0 0,-1-18-1,1 18 0,-1 0 0,1 0 0,0-17 3,-1 17-3,1 0 0,0 0 1,-1 0 0,1 0-1,0 0 1,-1 0 1,1 0 0,-1 0-2,1 0 1,0 0 0,-1 0-1,1 0 1,0 0-1,-1 0 1,1 0-1,0 0 0,-1 0 2,1 0-2,-1 0 0,1 0-1,0 0 3,-1 0-1,1 0-1,17 0 0,-17 0 0,0 0 0,-1 0-1,19 0 1,-1 0 2,-18 0-2,19 0 0,-36 17-1,17-17 1,1 0 1,17 0-1,1 0-1,-19 0 3,1 0-2,17 0 0,-17 0 1,17 0-2,-17 0 1,-1 0-1,336 36 12,-335-36-11,17 0 0,0 0-1,1 0 1,-1 0 0,-18 0 0,1 0 0,0 0 0,17 0-1,-17 0 1,-1 17 0,19-17 1,-1 0 0,-18 0-1,1 0 0,0 0 0,-1 0 0,1 0 0,0 0 0,-1 0 0,1 0 0,17 0 0,-17 0 1,0 18-1,-1-18 0,1 0 0,-1 0 0,1 0 0,0 0 0,17 0-1,-17 0 1,-1-18 0,1 18 0,0 0 0,-1 0 0,1 18 0,35-18 0,-18 0 1,-17 0-1,17 0 0,0 0 0,-17 0 0,-1 0 0,1 0 0,0 0 0,17 0 0,-17 0 0,-1 0 0,1 0 0,17 0 0,-17 0 0,0 0 0,-1 0 0,1 0 0,-1 0 2,1 0-2,0 0 3,-1-18-3,1 18 0,0 0 0,-1-17 0,1 17 1,17 0 0,-17 0 0,-1 0-1,1 0 1,0 0-1,-1 0 6,-17-18-2,-17 18 38,-1 0-34,0 0 2,18-18 0,-17 18 6,17 18 14,-18-18-25,1 0-3,-1 0 1,18 18-3,-18-18 0,1 0 2,-1 17-2,0-17 1,1 0-1,17 18 1,-18-18-1,0 0 0,1 0 2,-1 17-2,1-17 1,-1 0-1,18 18 1</inkml:trace>
    </iact:actionData>
  </iact:action>
  <iact:action type="add" startTime="77832">
    <iact:property name="dataType" value="strokeEraser"/>
    <iact:actionData xml:id="d9">
      <inkml:trace xmlns:inkml="http://www.w3.org/2003/InkML" xml:id="stk5" contextRef="#ctx0" brushRef="#br2">5309 9525 0,'18'0'2,"-18"-18"-1,0 1 2,0-1-1,0 0 10,0-87-11,0 87 0,0 0 2,18-35 9,-18 36 6,0-1-18,0 1 5,0-1-1,0 0 5,0 1-2,0-1 15,0 0 56,0 1-69,0-1-7,0 0 2,0 1-2,-18-1 0,18 0 0,0 1 0,0-1 1,0 1-2,0-1 1,0 0 0,-18 1 3,18-19-4,0 19 1,-17-19-1,17 19 1,0-1-1,0-17 0,0 17 0,-18 1 1,18-1 3,0 0-3,0 1 0,-18 17 1,18-18-2,0 0 1,0 1 0,-17-1 0,17 0 1,-18 1-1,0-1 2,18 1-3,0-1 1,-17 18-1,-1-18 4,18 1-3,-17 17-1,17-18 1,0 0-1,-18 18-1,0 0 4,1-17-4,17-1 1,-18 18 2,18-18-1,-18 1-1,18-1 0,0 1 2,-17 17-1,17-18-1,-18 0 0,0 1-1,1-1 1,17-17 2,-18 35-3,1 0 2,-1 0 0,0 0 0,1-18 0,-1 18-1,18-18 0,0 1 0,-18 17 1,1 0 0,-19-35 1,19 35 1,17-18-3,-18 0 0,18 1 0,-18-1 1,1 0-1,-1-17 0,1 35 1,-1-18-1,0 18 0,18-17 0,-17 17 0,-1 0 0,18-18 1,-18 18-2,18-17 1,0-1 2,-17 18-2,17-18 0,-18 18 2,0-17-1,1-1 0,-1 18 0,1-18 2,17 1-2,0-1-1,0 0 0,-18 18 0,18-17 0,0-1 1,-18 18-1,18-18 0,-17 18 1,17-17-1,0-1 1,0 1-1,-18 17 0,18-18 0,0 0 2,-18 1-2,1-1 2,-1 0-2,18 1 4,-18-1-4,18 0 0,0 1 0,0-1-1,-17 1 2,17-1 0,0 0-1,0 1 1,0-1-1,-18 0 0,18-17 2,-17 35-1,17-35 0,-18 35 1,18-18-1,-18 18-2,18-18 1,0-17 2,0 18-1,0-1-1,-17 0 1,17 1-1,0-19 1,0 19 0,-18 17-1,18-18 0,-18 18 0,18-18 0,0 1 1,-17-1-1,17 1 2,-18-1-2,0 0 2,18 1-2,0-1 0,0 0 0,-17 18 0,17-17 3,0-19-3,-18 19 0,18-1 0,-35-52 8,35 52-7,-18 18-1,18-18 2,0 1-2,0-1 0,0 0 0,0 1 1,0-1-1,0 1 1,-17 17-1,17-18-1,0 0 1,-18 18 1,18-17-1,0-1 2,0 0-1,-18 18-1,18-17 1,0-1-1,-17 18 0,17-18 2,-18 18-2,18-35 0,0 17 0,0 1 0,-18-1 1,18 1 0,0-1-1,0 0 0,-17 1 0,17-1 0,0 0 2,-18 18-1,18-17-1,-18 17 2,18-18-2,-17 0 1,17 1 3,-18 17-4,1-18 1,17 1-1,0-1 0,-18 18 0,18-18 0,0 1 1,0-1 1,-18 18-1,18-18-1,0 1 1,-17 17-1,17-18 1,0 0 0,0 1 0,-18 17-1,18-18 2,-18 18-1,18-18 0,-17 18-1,-1-17 0,0 17 2,1 0-1,17-18-1,-18 18 0,1 0 0,17-17 0,-18-1 0,18 0 1,-18 18-1,18-17 0,-17 17 0,-1-18 1,18 0 0,-18 1 1,18-1-3,-17 0 4,17 1-1,-18 17-1,18-18 1,0 1 2,-18 17-4,1-18 2,-1 18-1,0-18 0,1 18-1,-1 0 0,1-17 2,-1 17-2,0 0 0,1-36 0,-1 36 0,0-17 1,1-19-1,17 19 1,-18-1-1,0 18 0,18-17 0,-17-1 1,17 0 0,-18 18 0,1-17 0,-1 17 2,18-18-3,-18 18 2,1 0 0,-1 0 0,0 0-2,1 0 1,-1 0 2,18-18-1,-18 18-2,18-17 0,-17 17 0,-1 0 2,18-18-2,0 0 2,0 1 3,-17-1-4,17 1 0,0-1-1,0 0 1,-18 1 2,18-1-2,0 0 1,0 1 0,0-1-1,0 0 0,18 18 3,-18-17-4,0-1 6,0 0-3,17 18-3,1 0 7,-18-17-7,17-1 4,1 18 0,0-17-1,-1 17 0,1 0-3,0 0 2,-1 0-1,1 0 0,0 0 0,-1-18-1,1 18 0,-1 0 0,1 0 1,0 0 0,17 0 0,-17 0-1,-1 0 0,1 0 0,0 0 0,-1 0 0,1 0 0,17 0 0,0 0 0,-17 0-1,0 0 2,35 0-1,-36 0 0,19 0 0,-1 0 0,-18 0 0,19 18 0,-1-18 0,-17 0 0,-1 0 0,19 0 0,-1 0 0,0 17 0,-17-17 0,17 18 0,0-18 0,18 0 0,-35 0 0,17 0 0,0 0 1,1 17-1,-1 1 0,18-18 0,-35 0 0,17 0 0,-18 0 0,19 0-1,-1 0 1,0 18 0,18-18 1,-35 0-2,17 0 1,0 17 0,1-17 2,-1 18-2,0 0 0,0-18 0,1 0-1,-1 17 1,0-17 1,-17 36-2,17-36 1,-17 0 0,17 0 0,0 17 0,18-17 0,-35 18 0,17 0 1,1-18-2,-19 17 1,36-17 0,-18 18 1,18-1-2,-17-17 1,-1 18 0,0-18 0,-17 0 0,35 18 1,0-18-2,0 0 1,-36 0 0,36 0 0,-18 17 1,1-17-2,-1 18 1,35 0 0,-34-18 0,17 0 0,-18 0 1,18 17-2,0 1 1,0 0 1,0-18-1,-18 0 0,-17 17 0,52 1 0,1-18 0,-18 17 0,-1 1-1,1-18 1,18 35 0,-1-35 1,1 0-2,-36 18 2,54 0-1,-1-1 0,-35-17 0,0 0 0,52 0 0,-34 0-1,-36 0 1,18 18 1,18 0-2,-1-18 1,1 0 0,-18 0 0,17 0 1,-17 17-1,18-17 0,-1 0-1,-17 0 1,18 0 0,-18 0 1,0 0-1,0 0 0,17 0 0,-35 0-1,54 0 1,-54 0 0,35 0 0,1 0 1,-18 0-2,-18-17 1,0 17 0,18 0 0,18 0 0,-18-18 0,-18 18 0,-17 0 0,17-18 0,36 18 0,-19 0 0,1-17 1,-17-1-2,-19 18 1,19-18 1,16 18-2,1-17 1,0-1 0,0 18 0,-35-18 0,17 18 0,18-17 0,0 17 0,-18-35 0,18 17 0,-35 18 0,-1-18 0,19 18 0,-19 0 0,19-17 0,-19 17 0,19-18 0,-36 0 0,35 1 0,0 17 0,-17 0 0,-1 0 0,1 0 0,-18-18 1,0 0 0,35 18-1,1-17 1,-19 17 1,1 0-1,35-18-2,-36 1 3,1 17-2,70-71 14,-70 71-13,0 0-1,-1 0 0,1 0 1,-1 0-1,-17-18 0,36 1 0,-1-1 0,-17 18 0,-1-18 2,1 18-2,0 0 0,-1 0 1,-17-17-1,18 17 1,-18-18 0,17 18-1,1 0 0,0 0 0,-1 0 0,1 0 0,17 0 1,1 0 0,-19 0 0,1 0-1,0 0 0,-1 0 0,1 0 1,-1-18 0,1 18-1,0-17-1,-1 34 1,1-17 0,17 0 0,-17 0 0,17-17 2,-17 17-2,-18-18-1,35 18 1,-17 0 0,-1 0 0,1 0 2,0 0-1,-1 0 0,1 0 0,0 0-1,-1 0 0,1 0 1,-1 0-1,-17-17 0,18 17 0,0-18 0,-1 18 0,1 0 1,0 0-1,-1 0 0,1 0 1,0 0 0,-1 0 2,1 0-2,0 0 0,-1-18-1,1 18 0,-1 0 0,1 0 0,0-17 3,-1 17-3,1 0 0,0 0 1,-1 0 0,1 0-1,0 0 1,-1 0 1,1 0 0,-1 0-2,1 0 1,0 0 0,-1 0-1,1 0 1,0 0-1,-1 0 1,1 0-1,0 0 0,-1 0 2,1 0-2,-1 0 0,1 0-1,0 0 3,-1 0-1,1 0-1,17 0 0,-17 0 0,0 0 0,-1 0-1,19 0 1,-1 0 2,-18 0-2,19 0 0,-36 17-1,17-17 1,1 0 1,17 0-1,1 0-1,-19 0 3,1 0-2,17 0 0,-17 0 1,17 0-2,-17 0 1,-1 0-1,336 36 12,-335-36-11,17 0 0,0 0-1,1 0 1,-1 0 0,-18 0 0,1 0 0,0 0 0,17 0-1,-17 0 1,-1 17 0,19-17 1,-1 0 0,-18 0-1,1 0 0,0 0 0,-1 0 0,1 0 0,0 0 0,-1 0 0,1 0 0,17 0 0,-17 0 1,0 18-1,-1-18 0,1 0 0,-1 0 0,1 0 0,0 0 0,17 0-1,-17 0 1,-1-18 0,1 18 0,0 0 0,-1 0 0,1 18 0,35-18 0,-18 0 1,-17 0-1,17 0 0,0 0 0,-17 0 0,-1 0 0,1 0 0,0 0 0,17 0 0,-17 0 0,-1 0 0,1 0 0,17 0 0,-17 0 0,0 0 0,-1 0 0,1 0 0,-1 0 2,1 0-2,0 0 3,-1-18-3,1 18 0,0 0 0,-1-17 0,1 17 1,17 0 0,-17 0 0,-1 0-1,1 0 1,0 0-1,-1 0 6,-17-18-2,-17 18 38,-1 0-34,0 0 2,18-18 0,-17 18 6,17 18 14,-18-18-25,1 0-3,-1 0 1,18 18-3,-18-18 0,1 0 2,-1 17-2,0-17 1,1 0-1,17 18 1,-18-18-1,0 0 0,1 0 2,-1 17-2,1-17 1,-1 0-1,18 18 1</inkml:trace>
    </iact:actionData>
  </iact:action>
</iact:action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2A21AB66-92F9-41C5-83EC-0C954AEF7C54}" type="datetimeFigureOut">
              <a:rPr lang="de-DE" smtClean="0"/>
              <a:t>25.03.2020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9259039-5F26-48FA-B1B8-D4117296AC80}" type="slidenum">
              <a:rPr lang="de-DE" smtClean="0"/>
              <a:t>‹Nr.›</a:t>
            </a:fld>
            <a:endParaRPr lang="de-DE"/>
          </a:p>
        </p:txBody>
      </p:sp>
    </p:spTree>
    <p:extLst>
      <p:ext uri="{BB962C8B-B14F-4D97-AF65-F5344CB8AC3E}">
        <p14:creationId xmlns:p14="http://schemas.microsoft.com/office/powerpoint/2010/main" val="3583549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A21AB66-92F9-41C5-83EC-0C954AEF7C54}" type="datetimeFigureOut">
              <a:rPr lang="de-DE" smtClean="0"/>
              <a:t>25.03.2020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9259039-5F26-48FA-B1B8-D4117296AC80}" type="slidenum">
              <a:rPr lang="de-DE" smtClean="0"/>
              <a:t>‹Nr.›</a:t>
            </a:fld>
            <a:endParaRPr lang="de-DE"/>
          </a:p>
        </p:txBody>
      </p:sp>
    </p:spTree>
    <p:extLst>
      <p:ext uri="{BB962C8B-B14F-4D97-AF65-F5344CB8AC3E}">
        <p14:creationId xmlns:p14="http://schemas.microsoft.com/office/powerpoint/2010/main" val="1702803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A21AB66-92F9-41C5-83EC-0C954AEF7C54}" type="datetimeFigureOut">
              <a:rPr lang="de-DE" smtClean="0"/>
              <a:t>25.03.2020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9259039-5F26-48FA-B1B8-D4117296AC80}" type="slidenum">
              <a:rPr lang="de-DE" smtClean="0"/>
              <a:t>‹Nr.›</a:t>
            </a:fld>
            <a:endParaRPr lang="de-DE"/>
          </a:p>
        </p:txBody>
      </p:sp>
    </p:spTree>
    <p:extLst>
      <p:ext uri="{BB962C8B-B14F-4D97-AF65-F5344CB8AC3E}">
        <p14:creationId xmlns:p14="http://schemas.microsoft.com/office/powerpoint/2010/main" val="2474230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A21AB66-92F9-41C5-83EC-0C954AEF7C54}" type="datetimeFigureOut">
              <a:rPr lang="de-DE" smtClean="0"/>
              <a:t>25.03.2020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9259039-5F26-48FA-B1B8-D4117296AC80}" type="slidenum">
              <a:rPr lang="de-DE" smtClean="0"/>
              <a:t>‹Nr.›</a:t>
            </a:fld>
            <a:endParaRPr lang="de-DE"/>
          </a:p>
        </p:txBody>
      </p:sp>
    </p:spTree>
    <p:extLst>
      <p:ext uri="{BB962C8B-B14F-4D97-AF65-F5344CB8AC3E}">
        <p14:creationId xmlns:p14="http://schemas.microsoft.com/office/powerpoint/2010/main" val="351891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2A21AB66-92F9-41C5-83EC-0C954AEF7C54}" type="datetimeFigureOut">
              <a:rPr lang="de-DE" smtClean="0"/>
              <a:t>25.03.2020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9259039-5F26-48FA-B1B8-D4117296AC80}" type="slidenum">
              <a:rPr lang="de-DE" smtClean="0"/>
              <a:t>‹Nr.›</a:t>
            </a:fld>
            <a:endParaRPr lang="de-DE"/>
          </a:p>
        </p:txBody>
      </p:sp>
    </p:spTree>
    <p:extLst>
      <p:ext uri="{BB962C8B-B14F-4D97-AF65-F5344CB8AC3E}">
        <p14:creationId xmlns:p14="http://schemas.microsoft.com/office/powerpoint/2010/main" val="333745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2A21AB66-92F9-41C5-83EC-0C954AEF7C54}" type="datetimeFigureOut">
              <a:rPr lang="de-DE" smtClean="0"/>
              <a:t>25.03.2020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9259039-5F26-48FA-B1B8-D4117296AC80}" type="slidenum">
              <a:rPr lang="de-DE" smtClean="0"/>
              <a:t>‹Nr.›</a:t>
            </a:fld>
            <a:endParaRPr lang="de-DE"/>
          </a:p>
        </p:txBody>
      </p:sp>
    </p:spTree>
    <p:extLst>
      <p:ext uri="{BB962C8B-B14F-4D97-AF65-F5344CB8AC3E}">
        <p14:creationId xmlns:p14="http://schemas.microsoft.com/office/powerpoint/2010/main" val="1086765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2A21AB66-92F9-41C5-83EC-0C954AEF7C54}" type="datetimeFigureOut">
              <a:rPr lang="de-DE" smtClean="0"/>
              <a:t>25.03.2020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19259039-5F26-48FA-B1B8-D4117296AC80}" type="slidenum">
              <a:rPr lang="de-DE" smtClean="0"/>
              <a:t>‹Nr.›</a:t>
            </a:fld>
            <a:endParaRPr lang="de-DE"/>
          </a:p>
        </p:txBody>
      </p:sp>
    </p:spTree>
    <p:extLst>
      <p:ext uri="{BB962C8B-B14F-4D97-AF65-F5344CB8AC3E}">
        <p14:creationId xmlns:p14="http://schemas.microsoft.com/office/powerpoint/2010/main" val="1088833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2A21AB66-92F9-41C5-83EC-0C954AEF7C54}" type="datetimeFigureOut">
              <a:rPr lang="de-DE" smtClean="0"/>
              <a:t>25.03.2020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9259039-5F26-48FA-B1B8-D4117296AC80}" type="slidenum">
              <a:rPr lang="de-DE" smtClean="0"/>
              <a:t>‹Nr.›</a:t>
            </a:fld>
            <a:endParaRPr lang="de-DE"/>
          </a:p>
        </p:txBody>
      </p:sp>
    </p:spTree>
    <p:extLst>
      <p:ext uri="{BB962C8B-B14F-4D97-AF65-F5344CB8AC3E}">
        <p14:creationId xmlns:p14="http://schemas.microsoft.com/office/powerpoint/2010/main" val="3730155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A21AB66-92F9-41C5-83EC-0C954AEF7C54}" type="datetimeFigureOut">
              <a:rPr lang="de-DE" smtClean="0"/>
              <a:t>25.03.2020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19259039-5F26-48FA-B1B8-D4117296AC80}" type="slidenum">
              <a:rPr lang="de-DE" smtClean="0"/>
              <a:t>‹Nr.›</a:t>
            </a:fld>
            <a:endParaRPr lang="de-DE"/>
          </a:p>
        </p:txBody>
      </p:sp>
    </p:spTree>
    <p:extLst>
      <p:ext uri="{BB962C8B-B14F-4D97-AF65-F5344CB8AC3E}">
        <p14:creationId xmlns:p14="http://schemas.microsoft.com/office/powerpoint/2010/main" val="3577678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2A21AB66-92F9-41C5-83EC-0C954AEF7C54}" type="datetimeFigureOut">
              <a:rPr lang="de-DE" smtClean="0"/>
              <a:t>25.03.2020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9259039-5F26-48FA-B1B8-D4117296AC80}" type="slidenum">
              <a:rPr lang="de-DE" smtClean="0"/>
              <a:t>‹Nr.›</a:t>
            </a:fld>
            <a:endParaRPr lang="de-DE"/>
          </a:p>
        </p:txBody>
      </p:sp>
    </p:spTree>
    <p:extLst>
      <p:ext uri="{BB962C8B-B14F-4D97-AF65-F5344CB8AC3E}">
        <p14:creationId xmlns:p14="http://schemas.microsoft.com/office/powerpoint/2010/main" val="3631467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2A21AB66-92F9-41C5-83EC-0C954AEF7C54}" type="datetimeFigureOut">
              <a:rPr lang="de-DE" smtClean="0"/>
              <a:t>25.03.2020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9259039-5F26-48FA-B1B8-D4117296AC80}" type="slidenum">
              <a:rPr lang="de-DE" smtClean="0"/>
              <a:t>‹Nr.›</a:t>
            </a:fld>
            <a:endParaRPr lang="de-DE"/>
          </a:p>
        </p:txBody>
      </p:sp>
    </p:spTree>
    <p:extLst>
      <p:ext uri="{BB962C8B-B14F-4D97-AF65-F5344CB8AC3E}">
        <p14:creationId xmlns:p14="http://schemas.microsoft.com/office/powerpoint/2010/main" val="2099988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21AB66-92F9-41C5-83EC-0C954AEF7C54}" type="datetimeFigureOut">
              <a:rPr lang="de-DE" smtClean="0"/>
              <a:t>25.03.2020</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59039-5F26-48FA-B1B8-D4117296AC80}" type="slidenum">
              <a:rPr lang="de-DE" smtClean="0"/>
              <a:t>‹Nr.›</a:t>
            </a:fld>
            <a:endParaRPr lang="de-DE"/>
          </a:p>
        </p:txBody>
      </p:sp>
    </p:spTree>
    <p:extLst>
      <p:ext uri="{BB962C8B-B14F-4D97-AF65-F5344CB8AC3E}">
        <p14:creationId xmlns:p14="http://schemas.microsoft.com/office/powerpoint/2010/main" val="3542480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microsoft.com/office/2011/relationships/inkAction" Target="../ink/inkAction1.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e-DE" dirty="0" smtClean="0"/>
              <a:t>Wie mit PowerPoint die Lehre digitalisiert werden kann:</a:t>
            </a:r>
            <a:endParaRPr lang="de-DE" dirty="0"/>
          </a:p>
        </p:txBody>
      </p:sp>
      <p:sp>
        <p:nvSpPr>
          <p:cNvPr id="3" name="Untertitel 2"/>
          <p:cNvSpPr>
            <a:spLocks noGrp="1"/>
          </p:cNvSpPr>
          <p:nvPr>
            <p:ph type="subTitle" idx="1"/>
          </p:nvPr>
        </p:nvSpPr>
        <p:spPr/>
        <p:txBody>
          <a:bodyPr>
            <a:normAutofit fontScale="25000" lnSpcReduction="20000"/>
          </a:bodyPr>
          <a:lstStyle/>
          <a:p>
            <a:endParaRPr lang="de-DE" dirty="0" smtClean="0"/>
          </a:p>
          <a:p>
            <a:r>
              <a:rPr lang="de-DE" sz="7200" dirty="0" smtClean="0"/>
              <a:t>Präsentationen aufzeichnen</a:t>
            </a:r>
          </a:p>
          <a:p>
            <a:endParaRPr lang="de-DE" sz="7200" dirty="0" smtClean="0"/>
          </a:p>
          <a:p>
            <a:endParaRPr lang="de-DE" sz="7200" dirty="0"/>
          </a:p>
          <a:p>
            <a:r>
              <a:rPr lang="de-DE" sz="7200" dirty="0" smtClean="0"/>
              <a:t>Bitte schalten Sie die Audioausgabe auf eine für Sie angenehme Lautstärke und starten Sie die Bildschirmpräsentation von Beginn an</a:t>
            </a:r>
          </a:p>
          <a:p>
            <a:endParaRPr lang="de-DE" sz="7200" dirty="0"/>
          </a:p>
          <a:p>
            <a:endParaRPr lang="de-DE" sz="7200" dirty="0" smtClean="0"/>
          </a:p>
          <a:p>
            <a:r>
              <a:rPr lang="de-DE" sz="7200" dirty="0" smtClean="0"/>
              <a:t>Drücken Sie bitte jetzt F5</a:t>
            </a:r>
            <a:endParaRPr lang="de-DE" sz="7200"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686839968"/>
      </p:ext>
    </p:extLst>
  </p:cSld>
  <p:clrMapOvr>
    <a:masterClrMapping/>
  </p:clrMapOvr>
  <mc:AlternateContent xmlns:mc="http://schemas.openxmlformats.org/markup-compatibility/2006">
    <mc:Choice xmlns:p14="http://schemas.microsoft.com/office/powerpoint/2010/main" Requires="p14">
      <p:transition spd="slow" p14:dur="2000" advTm="32952"/>
    </mc:Choice>
    <mc:Fallback>
      <p:transition spd="slow" advTm="329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Wie geht es los?</a:t>
            </a:r>
            <a:endParaRPr lang="de-DE" dirty="0"/>
          </a:p>
        </p:txBody>
      </p:sp>
      <p:pic>
        <p:nvPicPr>
          <p:cNvPr id="6" name="Inhaltsplatzhalter 5"/>
          <p:cNvPicPr>
            <a:picLocks noGrp="1" noChangeAspect="1"/>
          </p:cNvPicPr>
          <p:nvPr>
            <p:ph idx="1"/>
          </p:nvPr>
        </p:nvPicPr>
        <p:blipFill>
          <a:blip r:embed="rId4"/>
          <a:stretch>
            <a:fillRect/>
          </a:stretch>
        </p:blipFill>
        <p:spPr>
          <a:xfrm>
            <a:off x="2139027" y="2367185"/>
            <a:ext cx="7808278" cy="3224579"/>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034359981"/>
      </p:ext>
    </p:extLst>
  </p:cSld>
  <p:clrMapOvr>
    <a:masterClrMapping/>
  </p:clrMapOvr>
  <mc:AlternateContent xmlns:mc="http://schemas.openxmlformats.org/markup-compatibility/2006">
    <mc:Choice xmlns:p14="http://schemas.microsoft.com/office/powerpoint/2010/main" Requires="p14">
      <p:transition spd="slow" p14:dur="2000" advTm="73608"/>
    </mc:Choice>
    <mc:Fallback>
      <p:transition spd="slow" advTm="736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mod="1">
    <p:ext uri="{3A86A75C-4F4B-4683-9AE1-C65F6400EC91}">
      <p14:laserTraceLst xmlns:p14="http://schemas.microsoft.com/office/powerpoint/2010/main">
        <p14:tracePtLst>
          <p14:tracePt t="14889" x="736600" y="5568950"/>
          <p14:tracePt t="15007" x="742950" y="5562600"/>
          <p14:tracePt t="15009" x="755650" y="5549900"/>
          <p14:tracePt t="15026" x="844550" y="5473700"/>
          <p14:tracePt t="15042" x="952500" y="5403850"/>
          <p14:tracePt t="15060" x="1123950" y="5302250"/>
          <p14:tracePt t="15075" x="1270000" y="5226050"/>
          <p14:tracePt t="15092" x="1517650" y="5130800"/>
          <p14:tracePt t="15109" x="1803400" y="5067300"/>
          <p14:tracePt t="15125" x="2006600" y="5016500"/>
          <p14:tracePt t="15127" x="2025650" y="5010150"/>
          <p14:tracePt t="15143" x="2209800" y="4953000"/>
          <p14:tracePt t="15159" x="2444750" y="4883150"/>
          <p14:tracePt t="15175" x="2686050" y="4838700"/>
          <p14:tracePt t="15192" x="2908300" y="4794250"/>
          <p14:tracePt t="15209" x="3136900" y="4749800"/>
          <p14:tracePt t="15226" x="3422650" y="4686300"/>
          <p14:tracePt t="15243" x="3797300" y="4660900"/>
          <p14:tracePt t="15259" x="4184650" y="4641850"/>
          <p14:tracePt t="15275" x="4616450" y="4641850"/>
          <p14:tracePt t="15293" x="4953000" y="4603750"/>
          <p14:tracePt t="15309" x="5251450" y="4584700"/>
          <p14:tracePt t="15325" x="5543550" y="4559300"/>
          <p14:tracePt t="15342" x="5734050" y="4527550"/>
          <p14:tracePt t="15359" x="5816600" y="4508500"/>
          <p14:tracePt t="15376" x="5880100" y="4483100"/>
          <p14:tracePt t="15392" x="6007100" y="4457700"/>
          <p14:tracePt t="15409" x="6146800" y="4419600"/>
          <p14:tracePt t="15425" x="6337300" y="4381500"/>
          <p14:tracePt t="15442" x="6559550" y="4362450"/>
          <p14:tracePt t="15459" x="6826250" y="4343400"/>
          <p14:tracePt t="15475" x="7010400" y="4337050"/>
          <p14:tracePt t="15492" x="7143750" y="4324350"/>
          <p14:tracePt t="15509" x="7321550" y="4305300"/>
          <p14:tracePt t="15526" x="7512050" y="4298950"/>
          <p14:tracePt t="15542" x="7639050" y="4298950"/>
          <p14:tracePt t="15559" x="7702550" y="4292600"/>
          <p14:tracePt t="15575" x="7740650" y="4292600"/>
          <p14:tracePt t="15592" x="7816850" y="4292600"/>
          <p14:tracePt t="15609" x="7912100" y="4292600"/>
          <p14:tracePt t="15625" x="8077200" y="4305300"/>
          <p14:tracePt t="15627" x="8083550" y="4305300"/>
          <p14:tracePt t="15642" x="8185150" y="4305300"/>
          <p14:tracePt t="15659" x="8235950" y="4298950"/>
          <p14:tracePt t="15675" x="8267700" y="4305300"/>
          <p14:tracePt t="15692" x="8280400" y="4305300"/>
          <p14:tracePt t="15709" x="8293100" y="4311650"/>
          <p14:tracePt t="15725" x="8331200" y="4318000"/>
          <p14:tracePt t="15742" x="8382000" y="4330700"/>
          <p14:tracePt t="15759" x="8477250" y="4349750"/>
          <p14:tracePt t="15776" x="8572500" y="4375150"/>
          <p14:tracePt t="15792" x="8655050" y="4394200"/>
          <p14:tracePt t="15809" x="8763000" y="4413250"/>
          <p14:tracePt t="15825" x="8839200" y="4425950"/>
          <p14:tracePt t="15842" x="8877300" y="4438650"/>
          <p14:tracePt t="15859" x="8915400" y="4438650"/>
          <p14:tracePt t="15875" x="8991600" y="4445000"/>
          <p14:tracePt t="15892" x="9029700" y="4457700"/>
          <p14:tracePt t="15909" x="9061450" y="4457700"/>
          <p14:tracePt t="15925" x="9099550" y="4470400"/>
          <p14:tracePt t="15943" x="9156700" y="4476750"/>
          <p14:tracePt t="15959" x="9163050" y="4483100"/>
          <p14:tracePt t="15975" x="9188450" y="4489450"/>
          <p14:tracePt t="15992" x="9188450" y="4495800"/>
          <p14:tracePt t="16009" x="9226550" y="4502150"/>
          <p14:tracePt t="16025" x="9232900" y="4502150"/>
          <p14:tracePt t="16042" x="9251950" y="4514850"/>
          <p14:tracePt t="16059" x="9264650" y="4514850"/>
          <p14:tracePt t="16182" x="9258300" y="4514850"/>
          <p14:tracePt t="16190" x="9251950" y="4514850"/>
          <p14:tracePt t="16192" x="9245600" y="4514850"/>
          <p14:tracePt t="16209" x="9182100" y="4521200"/>
          <p14:tracePt t="16226" x="9074150" y="4559300"/>
          <p14:tracePt t="16242" x="8997950" y="4572000"/>
          <p14:tracePt t="16259" x="8934450" y="4578350"/>
          <p14:tracePt t="16276" x="8870950" y="4584700"/>
          <p14:tracePt t="16292" x="8832850" y="4591050"/>
          <p14:tracePt t="16309" x="8820150" y="4591050"/>
          <p14:tracePt t="16345" x="8813800" y="4591050"/>
          <p14:tracePt t="16359" x="8820150" y="4591050"/>
          <p14:tracePt t="16387" x="8813800" y="4591050"/>
          <p14:tracePt t="16409" x="8820150" y="4591050"/>
          <p14:tracePt t="16738" x="8820150" y="4584700"/>
          <p14:tracePt t="17004" x="8826500" y="4584700"/>
          <p14:tracePt t="17090" x="8820150" y="4584700"/>
          <p14:tracePt t="17197" x="8826500" y="4584700"/>
          <p14:tracePt t="17327" x="8832850" y="4584700"/>
          <p14:tracePt t="17388" x="8832850" y="4578350"/>
          <p14:tracePt t="17429" x="8839200" y="4578350"/>
          <p14:tracePt t="17773" x="8845550" y="4578350"/>
          <p14:tracePt t="17780" x="8851900" y="4578350"/>
          <p14:tracePt t="18003" x="8845550" y="4578350"/>
          <p14:tracePt t="18153" x="8845550" y="4572000"/>
          <p14:tracePt t="19159" x="8851900" y="4572000"/>
          <p14:tracePt t="19213" x="8845550" y="4572000"/>
          <p14:tracePt t="19231" x="8845550" y="4578350"/>
          <p14:tracePt t="19308" x="8851900" y="4578350"/>
          <p14:tracePt t="19518" x="8845550" y="4578350"/>
          <p14:tracePt t="21154" x="8845550" y="4572000"/>
          <p14:tracePt t="21600" x="8839200" y="4572000"/>
          <p14:tracePt t="21729" x="8839200" y="4578350"/>
          <p14:tracePt t="22340" x="8839200" y="4572000"/>
          <p14:tracePt t="22594" x="8845550" y="4572000"/>
          <p14:tracePt t="22627" x="8845550" y="4578350"/>
          <p14:tracePt t="22818" x="8845550" y="4572000"/>
          <p14:tracePt t="23025" x="8839200" y="4572000"/>
          <p14:tracePt t="23078" x="8832850" y="4572000"/>
          <p14:tracePt t="23100" x="8826500" y="4572000"/>
          <p14:tracePt t="23107" x="8820150" y="4572000"/>
          <p14:tracePt t="23109" x="8813800" y="4572000"/>
          <p14:tracePt t="23124" x="8807450" y="4572000"/>
          <p14:tracePt t="23148" x="8801100" y="4572000"/>
          <p14:tracePt t="23174" x="8794750" y="4572000"/>
          <p14:tracePt t="23196" x="8788400" y="4572000"/>
          <p14:tracePt t="23210" x="8788400" y="4578350"/>
          <p14:tracePt t="23522" x="8788400" y="4572000"/>
          <p14:tracePt t="24076" x="8782050" y="4572000"/>
          <p14:tracePt t="24330" x="8788400" y="4572000"/>
          <p14:tracePt t="24607" x="8782050" y="4572000"/>
          <p14:tracePt t="24743" x="8775700" y="4572000"/>
          <p14:tracePt t="24768" x="8769350" y="4572000"/>
          <p14:tracePt t="24813" x="8763000" y="4572000"/>
          <p14:tracePt t="24818" x="8756650" y="4572000"/>
          <p14:tracePt t="24824" x="8750300" y="4565650"/>
          <p14:tracePt t="24840" x="8737600" y="4565650"/>
          <p14:tracePt t="24858" x="8731250" y="4559300"/>
          <p14:tracePt t="24906" x="8724900" y="4559300"/>
          <p14:tracePt t="25111" x="8731250" y="4559300"/>
          <p14:tracePt t="26257" x="8737600" y="4559300"/>
          <p14:tracePt t="26790" x="8743950" y="4559300"/>
          <p14:tracePt t="26854" x="8750300" y="4559300"/>
          <p14:tracePt t="26857" x="8750300" y="4565650"/>
          <p14:tracePt t="26904" x="8756650" y="4565650"/>
          <p14:tracePt t="26984" x="8763000" y="4565650"/>
          <p14:tracePt t="27039" x="8769350" y="4565650"/>
          <p14:tracePt t="27054" x="8775700" y="4565650"/>
          <p14:tracePt t="27062" x="8782050" y="4565650"/>
          <p14:tracePt t="27094" x="8788400" y="4565650"/>
          <p14:tracePt t="27143" x="8794750" y="4565650"/>
          <p14:tracePt t="27160" x="8801100" y="4565650"/>
          <p14:tracePt t="27170" x="8807450" y="4565650"/>
          <p14:tracePt t="27211" x="8820150" y="4572000"/>
          <p14:tracePt t="27213" x="8826500" y="4572000"/>
          <p14:tracePt t="27224" x="8851900" y="4572000"/>
          <p14:tracePt t="27240" x="8896350" y="4584700"/>
          <p14:tracePt t="27257" x="8953500" y="4616450"/>
          <p14:tracePt t="27274" x="9017000" y="4629150"/>
          <p14:tracePt t="27291" x="9086850" y="4648200"/>
          <p14:tracePt t="27307" x="9093200" y="4654550"/>
          <p14:tracePt t="27367" x="9093200" y="4660900"/>
          <p14:tracePt t="27382" x="9099550" y="4660900"/>
          <p14:tracePt t="27387" x="9105900" y="4660900"/>
          <p14:tracePt t="27401" x="9112250" y="4660900"/>
          <p14:tracePt t="27414" x="9118600" y="4660900"/>
          <p14:tracePt t="27423" x="9131300" y="4660900"/>
          <p14:tracePt t="27440" x="9156700" y="4673600"/>
          <p14:tracePt t="27457" x="9175750" y="4692650"/>
          <p14:tracePt t="27474" x="9150350" y="4730750"/>
          <p14:tracePt t="27490" x="9074150" y="4813300"/>
          <p14:tracePt t="27506" x="8877300" y="4876800"/>
          <p14:tracePt t="27523" x="8667750" y="4927600"/>
          <p14:tracePt t="27540" x="8426450" y="4959350"/>
          <p14:tracePt t="27557" x="8191500" y="5003800"/>
          <p14:tracePt t="27574" x="7994650" y="5016500"/>
          <p14:tracePt t="27590" x="7854950" y="5016500"/>
          <p14:tracePt t="27607" x="7734300" y="5016500"/>
          <p14:tracePt t="27623" x="7677150" y="5016500"/>
          <p14:tracePt t="27625" x="7670800" y="5016500"/>
          <p14:tracePt t="27640" x="7645400" y="5016500"/>
          <p14:tracePt t="27657" x="7613650" y="5016500"/>
          <p14:tracePt t="27674" x="7581900" y="5016500"/>
          <p14:tracePt t="27690" x="7543800" y="5016500"/>
          <p14:tracePt t="27707" x="7473950" y="5016500"/>
          <p14:tracePt t="27723" x="7404100" y="5016500"/>
          <p14:tracePt t="27740" x="7321550" y="5022850"/>
          <p14:tracePt t="27756" x="7245350" y="5029200"/>
          <p14:tracePt t="27774" x="7162800" y="5029200"/>
          <p14:tracePt t="27790" x="7105650" y="5029200"/>
          <p14:tracePt t="27807" x="7042150" y="5035550"/>
          <p14:tracePt t="27823" x="6965950" y="5041900"/>
          <p14:tracePt t="27840" x="6908800" y="5041900"/>
          <p14:tracePt t="27857" x="6877050" y="5048250"/>
          <p14:tracePt t="27873" x="6845300" y="5048250"/>
          <p14:tracePt t="27890" x="6819900" y="5048250"/>
          <p14:tracePt t="27907" x="6781800" y="5048250"/>
          <p14:tracePt t="27923" x="6711950" y="5048250"/>
          <p14:tracePt t="27940" x="6661150" y="5060950"/>
          <p14:tracePt t="27957" x="6616700" y="5060950"/>
          <p14:tracePt t="27973" x="6534150" y="5067300"/>
          <p14:tracePt t="27992" x="6464300" y="5073650"/>
          <p14:tracePt t="28007" x="6413500" y="5073650"/>
          <p14:tracePt t="28024" x="6343650" y="5073650"/>
          <p14:tracePt t="28040" x="6280150" y="5073650"/>
          <p14:tracePt t="28057" x="6229350" y="5067300"/>
          <p14:tracePt t="28073" x="6153150" y="5067300"/>
          <p14:tracePt t="28090" x="6102350" y="5067300"/>
          <p14:tracePt t="28107" x="6076950" y="5067300"/>
          <p14:tracePt t="28123" x="6057900" y="5060950"/>
          <p14:tracePt t="28140" x="6045200" y="5060950"/>
          <p14:tracePt t="28157" x="6038850" y="5060950"/>
          <p14:tracePt t="28174" x="6019800" y="5060950"/>
          <p14:tracePt t="28190" x="6019800" y="5054600"/>
          <p14:tracePt t="28207" x="6007100" y="5054600"/>
          <p14:tracePt t="28223" x="5956300" y="5048250"/>
          <p14:tracePt t="28240" x="5937250" y="5041900"/>
          <p14:tracePt t="28257" x="5918200" y="5035550"/>
          <p14:tracePt t="28273" x="5911850" y="5035550"/>
          <p14:tracePt t="28334" x="5918200" y="5035550"/>
          <p14:tracePt t="28352" x="5924550" y="5035550"/>
          <p14:tracePt t="28356" x="5930900" y="5035550"/>
          <p14:tracePt t="28359" x="5937250" y="5041900"/>
          <p14:tracePt t="28373" x="5988050" y="5048250"/>
          <p14:tracePt t="28390" x="6064250" y="5054600"/>
          <p14:tracePt t="28406" x="6146800" y="5054600"/>
          <p14:tracePt t="28424" x="6242050" y="5060950"/>
          <p14:tracePt t="28440" x="6324600" y="5060950"/>
          <p14:tracePt t="28456" x="6426200" y="5067300"/>
          <p14:tracePt t="28473" x="6565900" y="5073650"/>
          <p14:tracePt t="28490" x="6680200" y="5080000"/>
          <p14:tracePt t="28506" x="6807200" y="5086350"/>
          <p14:tracePt t="28524" x="6889750" y="5092700"/>
          <p14:tracePt t="28540" x="6959600" y="5099050"/>
          <p14:tracePt t="28557" x="7010400" y="5105400"/>
          <p14:tracePt t="28573" x="7048500" y="5111750"/>
          <p14:tracePt t="28590" x="7080250" y="5111750"/>
          <p14:tracePt t="28607" x="7099300" y="5111750"/>
          <p14:tracePt t="28623" x="7124700" y="5111750"/>
          <p14:tracePt t="28640" x="7143750" y="5105400"/>
          <p14:tracePt t="28657" x="7169150" y="5099050"/>
          <p14:tracePt t="28674" x="7207250" y="5092700"/>
          <p14:tracePt t="28690" x="7251700" y="5086350"/>
          <p14:tracePt t="28706" x="7296150" y="5067300"/>
          <p14:tracePt t="28723" x="7340600" y="5054600"/>
          <p14:tracePt t="28740" x="7397750" y="5041900"/>
          <p14:tracePt t="28756" x="7467600" y="5029200"/>
          <p14:tracePt t="28774" x="7556500" y="5010150"/>
          <p14:tracePt t="28790" x="7594600" y="5003800"/>
          <p14:tracePt t="28807" x="7626350" y="4997450"/>
          <p14:tracePt t="28823" x="7664450" y="4991100"/>
          <p14:tracePt t="28840" x="7696200" y="4984750"/>
          <p14:tracePt t="28856" x="7740650" y="4978400"/>
          <p14:tracePt t="28873" x="7804150" y="4965700"/>
          <p14:tracePt t="28890" x="7854950" y="4953000"/>
          <p14:tracePt t="28906" x="7943850" y="4946650"/>
          <p14:tracePt t="28923" x="8007350" y="4940300"/>
          <p14:tracePt t="28940" x="8039100" y="4933950"/>
          <p14:tracePt t="28956" x="8083550" y="4927600"/>
          <p14:tracePt t="28973" x="8159750" y="4927600"/>
          <p14:tracePt t="28990" x="8235950" y="4927600"/>
          <p14:tracePt t="29006" x="8280400" y="4933950"/>
          <p14:tracePt t="29023" x="8331200" y="4933950"/>
          <p14:tracePt t="29040" x="8407400" y="4940300"/>
          <p14:tracePt t="29057" x="8451850" y="4940300"/>
          <p14:tracePt t="29073" x="8496300" y="4940300"/>
          <p14:tracePt t="29090" x="8528050" y="4933950"/>
          <p14:tracePt t="29107" x="8559800" y="4933950"/>
          <p14:tracePt t="29123" x="8585200" y="4933950"/>
          <p14:tracePt t="29125" x="8591550" y="4933950"/>
          <p14:tracePt t="29140" x="8604250" y="4927600"/>
          <p14:tracePt t="29156" x="8616950" y="4927600"/>
          <p14:tracePt t="29173" x="8629650" y="4927600"/>
          <p14:tracePt t="29190" x="8648700" y="4927600"/>
          <p14:tracePt t="29207" x="8680450" y="4927600"/>
          <p14:tracePt t="29223" x="8693150" y="4927600"/>
          <p14:tracePt t="29256" x="8705850" y="4927600"/>
          <p14:tracePt t="29273" x="8731250" y="4927600"/>
          <p14:tracePt t="29290" x="8763000" y="4927600"/>
          <p14:tracePt t="29306" x="8788400" y="4927600"/>
          <p14:tracePt t="29323" x="8807450" y="4927600"/>
          <p14:tracePt t="29340" x="8813800" y="4927600"/>
          <p14:tracePt t="29357" x="8820150" y="4927600"/>
          <p14:tracePt t="29373" x="8845550" y="4927600"/>
          <p14:tracePt t="29390" x="8851900" y="4927600"/>
          <p14:tracePt t="29423" x="8864600" y="4933950"/>
          <p14:tracePt t="29440" x="8896350" y="4933950"/>
          <p14:tracePt t="29457" x="8921750" y="4940300"/>
          <p14:tracePt t="29473" x="8972550" y="4953000"/>
          <p14:tracePt t="29490" x="8985250" y="4953000"/>
          <p14:tracePt t="29507" x="8997950" y="4953000"/>
          <p14:tracePt t="29524" x="9029700" y="4953000"/>
          <p14:tracePt t="29540" x="9048750" y="4959350"/>
          <p14:tracePt t="29556" x="9074150" y="4959350"/>
          <p14:tracePt t="29574" x="9124950" y="4959350"/>
          <p14:tracePt t="29590" x="9201150" y="4972050"/>
          <p14:tracePt t="29606" x="9258300" y="4984750"/>
          <p14:tracePt t="29623" x="9264650" y="4984750"/>
          <p14:tracePt t="29640" x="9277350" y="4984750"/>
          <p14:tracePt t="29656" x="9283700" y="4991100"/>
          <p14:tracePt t="30146" x="9283700" y="4984750"/>
          <p14:tracePt t="31794" x="9277350" y="4984750"/>
          <p14:tracePt t="32989" x="9283700" y="4984750"/>
          <p14:tracePt t="34468" x="9290050" y="4984750"/>
          <p14:tracePt t="34714" x="9283700" y="4984750"/>
          <p14:tracePt t="34837" x="9290050" y="4984750"/>
          <p14:tracePt t="35313" x="9290050" y="4978400"/>
          <p14:tracePt t="35531" x="9290050" y="4984750"/>
          <p14:tracePt t="35632" x="9283700" y="4984750"/>
          <p14:tracePt t="36017" x="9283700" y="4978400"/>
          <p14:tracePt t="36482" x="9277350" y="4978400"/>
          <p14:tracePt t="36611" x="9277350" y="4972050"/>
          <p14:tracePt t="36723" x="9271000" y="4972050"/>
          <p14:tracePt t="36728" x="9264650" y="4972050"/>
          <p14:tracePt t="36782" x="9258300" y="4972050"/>
          <p14:tracePt t="36789" x="9251950" y="4972050"/>
          <p14:tracePt t="36793" x="9239250" y="4965700"/>
          <p14:tracePt t="36805" x="9213850" y="4959350"/>
          <p14:tracePt t="36822" x="9201150" y="4953000"/>
          <p14:tracePt t="37788" x="9194800" y="4953000"/>
          <p14:tracePt t="37816" x="9188450" y="4953000"/>
          <p14:tracePt t="37820" x="9188450" y="4946650"/>
          <p14:tracePt t="37824" x="9188450" y="4940300"/>
          <p14:tracePt t="37838" x="9169400" y="4921250"/>
          <p14:tracePt t="37855" x="9156700" y="4914900"/>
          <p14:tracePt t="37872" x="9150350" y="4908550"/>
          <p14:tracePt t="37934" x="9144000" y="4908550"/>
          <p14:tracePt t="37947" x="9137650" y="4908550"/>
          <p14:tracePt t="37951" x="9137650" y="4902200"/>
          <p14:tracePt t="37981" x="9137650" y="4895850"/>
          <p14:tracePt t="38085" x="9131300" y="4895850"/>
          <p14:tracePt t="38209" x="9137650" y="4895850"/>
          <p14:tracePt t="38214" x="9137650" y="4889500"/>
          <p14:tracePt t="38238" x="9144000" y="4889500"/>
          <p14:tracePt t="38272" x="9144000" y="4883150"/>
          <p14:tracePt t="38316" x="9150350" y="4883150"/>
          <p14:tracePt t="38608" x="9150350" y="4876800"/>
          <p14:tracePt t="38907" x="9150350" y="4883150"/>
          <p14:tracePt t="39516" x="9150350" y="4876800"/>
          <p14:tracePt t="39942" x="9144000" y="4876800"/>
          <p14:tracePt t="40129" x="9144000" y="4883150"/>
          <p14:tracePt t="40440" x="9144000" y="4876800"/>
          <p14:tracePt t="40530" x="9150350" y="4876800"/>
          <p14:tracePt t="40698" x="9150350" y="4883150"/>
          <p14:tracePt t="41102" x="9150350" y="4876800"/>
          <p14:tracePt t="41159" x="9144000" y="4870450"/>
          <p14:tracePt t="41161" x="9137650" y="4864100"/>
          <p14:tracePt t="41171" x="9131300" y="4845050"/>
          <p14:tracePt t="41188" x="9131300" y="4832350"/>
          <p14:tracePt t="41205" x="9124950" y="4826000"/>
          <p14:tracePt t="41221" x="9118600" y="4819650"/>
          <p14:tracePt t="41254" x="9118600" y="4813300"/>
          <p14:tracePt t="41484" x="9118600" y="4819650"/>
          <p14:tracePt t="41515" x="9118600" y="4813300"/>
          <p14:tracePt t="41564" x="9118600" y="4819650"/>
          <p14:tracePt t="41573" x="9118600" y="4813300"/>
          <p14:tracePt t="41603" x="9118600" y="4819650"/>
          <p14:tracePt t="41609" x="9118600" y="4813300"/>
          <p14:tracePt t="41651" x="9118600" y="4819650"/>
          <p14:tracePt t="41693" x="9112250" y="4819650"/>
          <p14:tracePt t="41700" x="9105900" y="4826000"/>
          <p14:tracePt t="41704" x="9093200" y="4832350"/>
          <p14:tracePt t="41721" x="9017000" y="4883150"/>
          <p14:tracePt t="41738" x="8991600" y="4908550"/>
          <p14:tracePt t="41754" x="8934450" y="4933950"/>
          <p14:tracePt t="41771" x="8909050" y="4946650"/>
          <p14:tracePt t="41788" x="8870950" y="4953000"/>
          <p14:tracePt t="41805" x="8801100" y="4959350"/>
          <p14:tracePt t="41821" x="8718550" y="4978400"/>
          <p14:tracePt t="41837" x="8642350" y="4984750"/>
          <p14:tracePt t="41854" x="8540750" y="5003800"/>
          <p14:tracePt t="41871" x="8432800" y="5016500"/>
          <p14:tracePt t="41887" x="8356600" y="5029200"/>
          <p14:tracePt t="41905" x="8274050" y="5048250"/>
          <p14:tracePt t="41921" x="8083550" y="5080000"/>
          <p14:tracePt t="41937" x="7562850" y="5118100"/>
          <p14:tracePt t="41954" x="7042150" y="5099050"/>
          <p14:tracePt t="41971" x="6775450" y="5080000"/>
          <p14:tracePt t="41987" x="6540500" y="5060950"/>
          <p14:tracePt t="42004" x="6388100" y="5048250"/>
          <p14:tracePt t="42021" x="6273800" y="5029200"/>
          <p14:tracePt t="42037" x="6210300" y="5010150"/>
          <p14:tracePt t="42054" x="6178550" y="5010150"/>
          <p14:tracePt t="42071" x="6165850" y="5010150"/>
          <p14:tracePt t="42111" x="6159500" y="5010150"/>
          <p14:tracePt t="42121" x="6134100" y="5010150"/>
          <p14:tracePt t="42137" x="6064250" y="5029200"/>
          <p14:tracePt t="42155" x="5956300" y="5054600"/>
          <p14:tracePt t="42171" x="5848350" y="5086350"/>
          <p14:tracePt t="42187" x="5746750" y="5118100"/>
          <p14:tracePt t="42205" x="5645150" y="5143500"/>
          <p14:tracePt t="42221" x="5581650" y="5156200"/>
          <p14:tracePt t="42238" x="5568950" y="5162550"/>
          <p14:tracePt t="42254" x="5562600" y="5162550"/>
          <p14:tracePt t="42271" x="5556250" y="5175250"/>
          <p14:tracePt t="42288" x="5543550" y="5194300"/>
          <p14:tracePt t="42305" x="5511800" y="5226050"/>
          <p14:tracePt t="42321" x="5505450" y="5232400"/>
          <p14:tracePt t="42416" x="5505450" y="5238750"/>
          <p14:tracePt t="42421" x="5511800" y="5251450"/>
          <p14:tracePt t="42424" x="5530850" y="5270500"/>
          <p14:tracePt t="42437" x="5613400" y="5384800"/>
          <p14:tracePt t="42454" x="5746750" y="5511800"/>
          <p14:tracePt t="42471" x="5937250" y="5638800"/>
          <p14:tracePt t="42488" x="6108700" y="5753100"/>
          <p14:tracePt t="42504" x="6210300" y="5810250"/>
          <p14:tracePt t="42521" x="6350000" y="5854700"/>
          <p14:tracePt t="42538" x="6502400" y="5873750"/>
          <p14:tracePt t="42555" x="6724650" y="5867400"/>
          <p14:tracePt t="42571" x="6921500" y="5861050"/>
          <p14:tracePt t="42588" x="7073900" y="5861050"/>
          <p14:tracePt t="42604" x="7169150" y="5861050"/>
          <p14:tracePt t="42621" x="7245350" y="5861050"/>
          <p14:tracePt t="42623" x="7251700" y="5861050"/>
          <p14:tracePt t="42637" x="7308850" y="5848350"/>
          <p14:tracePt t="42654" x="7359650" y="5822950"/>
          <p14:tracePt t="42671" x="7378700" y="5810250"/>
          <p14:tracePt t="42687" x="7378700" y="5797550"/>
          <p14:tracePt t="42704" x="7391400" y="5778500"/>
          <p14:tracePt t="42721" x="7404100" y="5727700"/>
          <p14:tracePt t="42737" x="7410450" y="5645150"/>
          <p14:tracePt t="42754" x="7410450" y="5549900"/>
          <p14:tracePt t="42771" x="7378700" y="5435600"/>
          <p14:tracePt t="42788" x="7315200" y="5334000"/>
          <p14:tracePt t="42804" x="7226300" y="5238750"/>
          <p14:tracePt t="42821" x="7169150" y="5175250"/>
          <p14:tracePt t="42837" x="7092950" y="5130800"/>
          <p14:tracePt t="42854" x="7023100" y="5099050"/>
          <p14:tracePt t="42871" x="6959600" y="5080000"/>
          <p14:tracePt t="42887" x="6902450" y="5073650"/>
          <p14:tracePt t="42904" x="6845300" y="5067300"/>
          <p14:tracePt t="42921" x="6743700" y="5067300"/>
          <p14:tracePt t="42938" x="6604000" y="5124450"/>
          <p14:tracePt t="42954" x="6508750" y="5238750"/>
          <p14:tracePt t="42971" x="6451600" y="5289550"/>
          <p14:tracePt t="42987" x="6426200" y="5308600"/>
          <p14:tracePt t="43004" x="6419850" y="5314950"/>
          <p14:tracePt t="43037" x="6413500" y="5314950"/>
          <p14:tracePt t="43054" x="6400800" y="5327650"/>
          <p14:tracePt t="43071" x="6330950" y="5340350"/>
          <p14:tracePt t="43088" x="6292850" y="5340350"/>
          <p14:tracePt t="43104" x="6273800" y="5346700"/>
          <p14:tracePt t="43121" x="6267450" y="5346700"/>
          <p14:tracePt t="43229" x="6261100" y="5346700"/>
          <p14:tracePt t="43234" x="6254750" y="5346700"/>
          <p14:tracePt t="43238" x="6242050" y="5340350"/>
          <p14:tracePt t="43254" x="6134100" y="5302250"/>
          <p14:tracePt t="43270" x="6032500" y="5270500"/>
          <p14:tracePt t="43287" x="5988050" y="5245100"/>
          <p14:tracePt t="43304" x="5943600" y="5232400"/>
          <p14:tracePt t="43321" x="5892800" y="5219700"/>
          <p14:tracePt t="43338" x="5842000" y="5194300"/>
          <p14:tracePt t="43354" x="5797550" y="5181600"/>
          <p14:tracePt t="43371" x="5784850" y="5175250"/>
          <p14:tracePt t="43387" x="5778500" y="5175250"/>
          <p14:tracePt t="43404" x="5759450" y="5175250"/>
          <p14:tracePt t="43420" x="5746750" y="5175250"/>
          <p14:tracePt t="43438" x="5702300" y="5175250"/>
          <p14:tracePt t="43455" x="5619750" y="5168900"/>
          <p14:tracePt t="43471" x="5568950" y="5168900"/>
          <p14:tracePt t="43531" x="5575300" y="5168900"/>
          <p14:tracePt t="43534" x="5581650" y="5168900"/>
          <p14:tracePt t="43537" x="5588000" y="5168900"/>
          <p14:tracePt t="43554" x="5683250" y="5181600"/>
          <p14:tracePt t="43571" x="5842000" y="5207000"/>
          <p14:tracePt t="43587" x="5962650" y="5226050"/>
          <p14:tracePt t="43605" x="6115050" y="5245100"/>
          <p14:tracePt t="43621" x="6299200" y="5257800"/>
          <p14:tracePt t="43622" x="6318250" y="5270500"/>
          <p14:tracePt t="43637" x="6470650" y="5270500"/>
          <p14:tracePt t="43654" x="6559550" y="5276850"/>
          <p14:tracePt t="43671" x="6642100" y="5283200"/>
          <p14:tracePt t="43688" x="6750050" y="5283200"/>
          <p14:tracePt t="43704" x="6858000" y="5270500"/>
          <p14:tracePt t="43720" x="6940550" y="5257800"/>
          <p14:tracePt t="43737" x="7016750" y="5245100"/>
          <p14:tracePt t="43754" x="7086600" y="5232400"/>
          <p14:tracePt t="43771" x="7143750" y="5226050"/>
          <p14:tracePt t="43787" x="7213600" y="5219700"/>
          <p14:tracePt t="43804" x="7296150" y="5213350"/>
          <p14:tracePt t="43820" x="7353300" y="5213350"/>
          <p14:tracePt t="43865" x="7353300" y="5219700"/>
          <p14:tracePt t="43972" x="7346950" y="5219700"/>
          <p14:tracePt t="43978" x="7340600" y="5219700"/>
          <p14:tracePt t="43987" x="7334250" y="5219700"/>
          <p14:tracePt t="44004" x="7321550" y="5219700"/>
          <p14:tracePt t="44021" x="7315200" y="5219700"/>
          <p14:tracePt t="44138" x="7321550" y="5219700"/>
          <p14:tracePt t="44267" x="7327900" y="5219700"/>
          <p14:tracePt t="44668" x="7327900" y="5213350"/>
          <p14:tracePt t="45009" x="7327900" y="5219700"/>
          <p14:tracePt t="45137" x="7327900" y="5226050"/>
          <p14:tracePt t="45187" x="7327900" y="5232400"/>
          <p14:tracePt t="45194" x="7334250" y="5232400"/>
          <p14:tracePt t="45204" x="7334250" y="5238750"/>
          <p14:tracePt t="45220" x="7340600" y="5251450"/>
          <p14:tracePt t="45335" x="7340600" y="5257800"/>
          <p14:tracePt t="45486" x="7340600" y="5264150"/>
          <p14:tracePt t="45490" x="7340600" y="5257800"/>
          <p14:tracePt t="45816" x="7340600" y="5251450"/>
          <p14:tracePt t="46112" x="7346950" y="5251450"/>
          <p14:tracePt t="46479" x="7346950" y="5257800"/>
          <p14:tracePt t="46634" x="7340600" y="5257800"/>
          <p14:tracePt t="46686" x="7334250" y="5257800"/>
          <p14:tracePt t="46738" x="7327900" y="5257800"/>
          <p14:tracePt t="46873" x="7321550" y="5257800"/>
          <p14:tracePt t="47403" x="7327900" y="5257800"/>
          <p14:tracePt t="47910" x="7327900" y="5264150"/>
          <p14:tracePt t="47913" x="7327900" y="5257800"/>
          <p14:tracePt t="48048" x="7334250" y="5257800"/>
          <p14:tracePt t="48055" x="7334250" y="5264150"/>
          <p14:tracePt t="48060" x="7334250" y="5257800"/>
          <p14:tracePt t="48112" x="7334250" y="5264150"/>
          <p14:tracePt t="48120" x="7334250" y="5257800"/>
          <p14:tracePt t="48256" x="7334250" y="5264150"/>
          <p14:tracePt t="48634" x="7340600" y="5264150"/>
          <p14:tracePt t="49174" x="7346950" y="5264150"/>
          <p14:tracePt t="49238" x="7346950" y="5257800"/>
          <p14:tracePt t="49307" x="7346950" y="5264150"/>
          <p14:tracePt t="49310" x="7346950" y="5257800"/>
          <p14:tracePt t="49517" x="7346950" y="5264150"/>
          <p14:tracePt t="49542" x="7346950" y="5257800"/>
          <p14:tracePt t="49608" x="7346950" y="5264150"/>
          <p14:tracePt t="49613" x="7346950" y="5257800"/>
          <p14:tracePt t="49853" x="7346950" y="5264150"/>
          <p14:tracePt t="49868" x="7346950" y="5257800"/>
          <p14:tracePt t="49882" x="7346950" y="5264150"/>
          <p14:tracePt t="49899" x="7346950" y="5257800"/>
          <p14:tracePt t="49949" x="7346950" y="5264150"/>
          <p14:tracePt t="49964" x="7346950" y="5257800"/>
          <p14:tracePt t="49984" x="7346950" y="5264150"/>
          <p14:tracePt t="49990" x="7346950" y="5257800"/>
          <p14:tracePt t="50042" x="7346950" y="5264150"/>
          <p14:tracePt t="50083" x="7346950" y="5257800"/>
          <p14:tracePt t="51245" x="7346950" y="5264150"/>
          <p14:tracePt t="51247" x="7346950" y="5257800"/>
          <p14:tracePt t="51276" x="7346950" y="5264150"/>
          <p14:tracePt t="51279" x="7346950" y="5257800"/>
          <p14:tracePt t="51304" x="7346950" y="5264150"/>
          <p14:tracePt t="51312" x="7346950" y="5257800"/>
          <p14:tracePt t="51330" x="7346950" y="5264150"/>
          <p14:tracePt t="51367" x="7346950" y="5257800"/>
          <p14:tracePt t="51373" x="7346950" y="5264150"/>
          <p14:tracePt t="51386" x="7353300" y="5264150"/>
          <p14:tracePt t="51403" x="7359650" y="5257800"/>
          <p14:tracePt t="51419" x="7378700" y="5264150"/>
          <p14:tracePt t="51436" x="7391400" y="5264150"/>
          <p14:tracePt t="51476" x="7397750" y="5264150"/>
          <p14:tracePt t="51538" x="7404100" y="5264150"/>
          <p14:tracePt t="51554" x="7410450" y="5264150"/>
          <p14:tracePt t="51821" x="7410450" y="5270500"/>
          <p14:tracePt t="52037" x="7410450" y="5276850"/>
          <p14:tracePt t="52176" x="7416800" y="5276850"/>
          <p14:tracePt t="52513" x="7416800" y="5283200"/>
          <p14:tracePt t="52535" x="7423150" y="5283200"/>
          <p14:tracePt t="52914" x="7423150" y="5276850"/>
          <p14:tracePt t="53238" x="7423150" y="5283200"/>
          <p14:tracePt t="53669" x="7423150" y="5276850"/>
          <p14:tracePt t="53807" x="7423150" y="5283200"/>
          <p14:tracePt t="54074" x="7416800" y="5283200"/>
          <p14:tracePt t="54101" x="7416800" y="5289550"/>
          <p14:tracePt t="54220" x="7423150" y="5289550"/>
          <p14:tracePt t="54283" x="7429500" y="5289550"/>
          <p14:tracePt t="54288" x="7435850" y="5289550"/>
          <p14:tracePt t="54303" x="7467600" y="5295900"/>
          <p14:tracePt t="54319" x="7486650" y="5302250"/>
          <p14:tracePt t="54335" x="7493000" y="5308600"/>
          <p14:tracePt t="54352" x="7499350" y="5308600"/>
          <p14:tracePt t="54395" x="7505700" y="5308600"/>
          <p14:tracePt t="54419" x="7505700" y="5302250"/>
          <p14:tracePt t="54994" x="7499350" y="5302250"/>
          <p14:tracePt t="55220" x="7499350" y="5308600"/>
          <p14:tracePt t="55686" x="7499350" y="5302250"/>
          <p14:tracePt t="55828" x="7505700" y="5302250"/>
          <p14:tracePt t="56679" x="7505700" y="5308600"/>
          <p14:tracePt t="56754" x="7499350" y="5308600"/>
          <p14:tracePt t="57003" x="7499350" y="5302250"/>
          <p14:tracePt t="57008" x="7505700" y="5302250"/>
          <p14:tracePt t="57289" x="7499350" y="5302250"/>
          <p14:tracePt t="58235" x="7493000" y="5302250"/>
          <p14:tracePt t="58436" x="7499350" y="5302250"/>
          <p14:tracePt t="59256" x="7505700" y="5302250"/>
          <p14:tracePt t="59962" x="7505700" y="5295900"/>
          <p14:tracePt t="60173" x="7499350" y="5295900"/>
          <p14:tracePt t="60845" x="7499350" y="5289550"/>
          <p14:tracePt t="61287" x="7499350" y="5295900"/>
          <p14:tracePt t="61825" x="7493000" y="5295900"/>
          <p14:tracePt t="62258" x="7486650" y="5295900"/>
          <p14:tracePt t="62296" x="7480300" y="5295900"/>
          <p14:tracePt t="62303" x="7473950" y="5295900"/>
          <p14:tracePt t="62310" x="7461250" y="5289550"/>
          <p14:tracePt t="62317" x="7423150" y="5283200"/>
          <p14:tracePt t="62334" x="7327900" y="5264150"/>
          <p14:tracePt t="62351" x="7302500" y="5264150"/>
          <p14:tracePt t="62368" x="7296150" y="5264150"/>
          <p14:tracePt t="62587" x="7296150" y="5270500"/>
          <p14:tracePt t="62594" x="7302500" y="5270500"/>
          <p14:tracePt t="62627" x="7302500" y="5276850"/>
          <p14:tracePt t="62654" x="7308850" y="5276850"/>
          <p14:tracePt t="62673" x="7308850" y="5283200"/>
          <p14:tracePt t="62683" x="7315200" y="5283200"/>
          <p14:tracePt t="62685" x="7321550" y="5283200"/>
          <p14:tracePt t="62701" x="7353300" y="5327650"/>
          <p14:tracePt t="62717" x="7378700" y="5359400"/>
          <p14:tracePt t="62734" x="7391400" y="5378450"/>
          <p14:tracePt t="62768" x="7391400" y="5384800"/>
          <p14:tracePt t="62784" x="7397750" y="5384800"/>
          <p14:tracePt t="62935" x="7404100" y="5384800"/>
          <p14:tracePt t="63159" x="7397750" y="5384800"/>
          <p14:tracePt t="63187" x="7391400" y="5384800"/>
          <p14:tracePt t="63195" x="7385050" y="5384800"/>
          <p14:tracePt t="63201" x="7359650" y="5397500"/>
          <p14:tracePt t="63217" x="7213600" y="5454650"/>
          <p14:tracePt t="63234" x="7054850" y="5524500"/>
          <p14:tracePt t="63250" x="6940550" y="5562600"/>
          <p14:tracePt t="63267" x="6858000" y="5575300"/>
          <p14:tracePt t="63284" x="6807200" y="5581650"/>
          <p14:tracePt t="63300" x="6769100" y="5575300"/>
          <p14:tracePt t="63317" x="6743700" y="5568950"/>
          <p14:tracePt t="63334" x="6692900" y="5562600"/>
          <p14:tracePt t="63350" x="6629400" y="5556250"/>
          <p14:tracePt t="63368" x="6578600" y="5556250"/>
          <p14:tracePt t="63384" x="6572250" y="5549900"/>
          <p14:tracePt t="63401" x="6565900" y="5549900"/>
          <p14:tracePt t="63417" x="6559550" y="5549900"/>
          <p14:tracePt t="63500" x="6565900" y="5549900"/>
          <p14:tracePt t="63517" x="6572250" y="5549900"/>
          <p14:tracePt t="63526" x="6578600" y="5549900"/>
          <p14:tracePt t="63534" x="6584950" y="5549900"/>
          <p14:tracePt t="63551" x="6623050" y="5556250"/>
          <p14:tracePt t="63567" x="6673850" y="5568950"/>
          <p14:tracePt t="63584" x="6686550" y="5575300"/>
          <p14:tracePt t="63635" x="6692900" y="5575300"/>
          <p14:tracePt t="63773" x="6686550" y="5575300"/>
          <p14:tracePt t="63791" x="6686550" y="5581650"/>
          <p14:tracePt t="63820" x="6680200" y="5581650"/>
          <p14:tracePt t="63824" x="6680200" y="5575300"/>
          <p14:tracePt t="63834" x="6673850" y="5575300"/>
          <p14:tracePt t="63865" x="6667500" y="5575300"/>
          <p14:tracePt t="63872" x="6661150" y="5575300"/>
          <p14:tracePt t="63884" x="6648450" y="5562600"/>
          <p14:tracePt t="63901" x="6610350" y="5556250"/>
          <p14:tracePt t="63918" x="6572250" y="5543550"/>
          <p14:tracePt t="63934" x="6502400" y="5543550"/>
          <p14:tracePt t="63951" x="6413500" y="5537200"/>
          <p14:tracePt t="63968" x="6350000" y="5537200"/>
          <p14:tracePt t="63984" x="6292850" y="5543550"/>
          <p14:tracePt t="64001" x="6254750" y="5549900"/>
          <p14:tracePt t="64018" x="6203950" y="5568950"/>
          <p14:tracePt t="64034" x="6172200" y="5594350"/>
          <p14:tracePt t="64050" x="6146800" y="5607050"/>
          <p14:tracePt t="64067" x="6134100" y="5626100"/>
          <p14:tracePt t="64084" x="6127750" y="5626100"/>
          <p14:tracePt t="64100" x="6121400" y="5626100"/>
          <p14:tracePt t="64159" x="6115050" y="5619750"/>
          <p14:tracePt t="64167" x="6108700" y="5619750"/>
          <p14:tracePt t="64189" x="6108700" y="5613400"/>
          <p14:tracePt t="64201" x="6108700" y="5543550"/>
          <p14:tracePt t="64217" x="6140450" y="5372100"/>
          <p14:tracePt t="64234" x="6184900" y="5194300"/>
          <p14:tracePt t="64250" x="6305550" y="5003800"/>
          <p14:tracePt t="64267" x="6477000" y="4819650"/>
          <p14:tracePt t="64284" x="6654800" y="4673600"/>
          <p14:tracePt t="64300" x="6838950" y="4546600"/>
          <p14:tracePt t="64317" x="7016750" y="4445000"/>
          <p14:tracePt t="64334" x="7143750" y="4368800"/>
          <p14:tracePt t="64351" x="7258050" y="4286250"/>
          <p14:tracePt t="64367" x="7334250" y="4184650"/>
          <p14:tracePt t="64384" x="7372350" y="4064000"/>
          <p14:tracePt t="64401" x="7385050" y="3949700"/>
          <p14:tracePt t="64417" x="7391400" y="3892550"/>
          <p14:tracePt t="64434" x="7372350" y="3848100"/>
          <p14:tracePt t="64451" x="7353300" y="3816350"/>
          <p14:tracePt t="64468" x="7327900" y="3790950"/>
          <p14:tracePt t="64484" x="7283450" y="3752850"/>
          <p14:tracePt t="64501" x="7264400" y="3695700"/>
          <p14:tracePt t="64517" x="7251700" y="3657600"/>
          <p14:tracePt t="64534" x="7194550" y="3613150"/>
          <p14:tracePt t="64551" x="7118350" y="3536950"/>
          <p14:tracePt t="64567" x="7061200" y="3479800"/>
          <p14:tracePt t="64584" x="6978650" y="3454400"/>
          <p14:tracePt t="64601" x="6851650" y="3429000"/>
          <p14:tracePt t="64618" x="6692900" y="3435350"/>
          <p14:tracePt t="64620" x="6673850" y="3435350"/>
          <p14:tracePt t="64634" x="6521450" y="3473450"/>
          <p14:tracePt t="64650" x="6356350" y="3498850"/>
          <p14:tracePt t="64667" x="6248400" y="3511550"/>
          <p14:tracePt t="64684" x="6159500" y="3524250"/>
          <p14:tracePt t="64701" x="6070600" y="3530600"/>
          <p14:tracePt t="64717" x="5956300" y="3549650"/>
          <p14:tracePt t="64735" x="5784850" y="3587750"/>
          <p14:tracePt t="64750" x="5715000" y="3600450"/>
          <p14:tracePt t="64767" x="5638800" y="3632200"/>
          <p14:tracePt t="64784" x="5524500" y="3683000"/>
          <p14:tracePt t="64801" x="5473700" y="3727450"/>
          <p14:tracePt t="64817" x="5435600" y="3752850"/>
          <p14:tracePt t="64833" x="5391150" y="3810000"/>
          <p14:tracePt t="64850" x="5378450" y="3854450"/>
          <p14:tracePt t="64868" x="5378450" y="3911600"/>
          <p14:tracePt t="64883" x="5384800" y="3994150"/>
          <p14:tracePt t="64900" x="5473700" y="4102100"/>
          <p14:tracePt t="64917" x="5562600" y="4197350"/>
          <p14:tracePt t="64933" x="5651500" y="4267200"/>
          <p14:tracePt t="64950" x="5753100" y="4324350"/>
          <p14:tracePt t="64967" x="5842000" y="4356100"/>
          <p14:tracePt t="64983" x="5943600" y="4381500"/>
          <p14:tracePt t="65000" x="6076950" y="4419600"/>
          <p14:tracePt t="65017" x="6216650" y="4445000"/>
          <p14:tracePt t="65033" x="6311900" y="4445000"/>
          <p14:tracePt t="65050" x="6400800" y="4438650"/>
          <p14:tracePt t="65067" x="6477000" y="4413250"/>
          <p14:tracePt t="65083" x="6559550" y="4381500"/>
          <p14:tracePt t="65100" x="6635750" y="4343400"/>
          <p14:tracePt t="65116" x="6705600" y="4298950"/>
          <p14:tracePt t="65118" x="6711950" y="4286250"/>
          <p14:tracePt t="65133" x="6762750" y="4241800"/>
          <p14:tracePt t="65150" x="6832600" y="4171950"/>
          <p14:tracePt t="65167" x="6889750" y="4095750"/>
          <p14:tracePt t="65183" x="6940550" y="4025900"/>
          <p14:tracePt t="65200" x="6985000" y="3981450"/>
          <p14:tracePt t="65217" x="7004050" y="3943350"/>
          <p14:tracePt t="65233" x="7023100" y="3924300"/>
          <p14:tracePt t="65250" x="7029450" y="3905250"/>
          <p14:tracePt t="65267" x="7029450" y="3867150"/>
          <p14:tracePt t="65283" x="6997700" y="3810000"/>
          <p14:tracePt t="65300" x="6972300" y="3765550"/>
          <p14:tracePt t="65317" x="6946900" y="3727450"/>
          <p14:tracePt t="65334" x="6915150" y="3670300"/>
          <p14:tracePt t="65350" x="6877050" y="3619500"/>
          <p14:tracePt t="65367" x="6819900" y="3568700"/>
          <p14:tracePt t="65384" x="6724650" y="3530600"/>
          <p14:tracePt t="65401" x="6616700" y="3492500"/>
          <p14:tracePt t="65417" x="6546850" y="3467100"/>
          <p14:tracePt t="65434" x="6477000" y="3448050"/>
          <p14:tracePt t="65450" x="6419850" y="3435350"/>
          <p14:tracePt t="65467" x="6381750" y="3429000"/>
          <p14:tracePt t="65484" x="6350000" y="3429000"/>
          <p14:tracePt t="65501" x="6337300" y="3429000"/>
          <p14:tracePt t="65517" x="6299200" y="3429000"/>
          <p14:tracePt t="65534" x="6248400" y="3454400"/>
          <p14:tracePt t="65550" x="6140450" y="3467100"/>
          <p14:tracePt t="65566" x="5988050" y="3492500"/>
          <p14:tracePt t="65583" x="5835650" y="3524250"/>
          <p14:tracePt t="65600" x="5702300" y="3575050"/>
          <p14:tracePt t="65617" x="5556250" y="3644900"/>
          <p14:tracePt t="65618" x="5549900" y="3651250"/>
          <p14:tracePt t="65633" x="5473700" y="3714750"/>
          <p14:tracePt t="65651" x="5429250" y="3746500"/>
          <p14:tracePt t="65667" x="5416550" y="3765550"/>
          <p14:tracePt t="65683" x="5403850" y="3778250"/>
          <p14:tracePt t="65700" x="5378450" y="3810000"/>
          <p14:tracePt t="65717" x="5378450" y="3816350"/>
          <p14:tracePt t="65733" x="5378450" y="3841750"/>
          <p14:tracePt t="65751" x="5378450" y="3873500"/>
          <p14:tracePt t="65767" x="5378450" y="3911600"/>
          <p14:tracePt t="65783" x="5410200" y="3994150"/>
          <p14:tracePt t="65801" x="5492750" y="4095750"/>
          <p14:tracePt t="65817" x="5568950" y="4191000"/>
          <p14:tracePt t="65833" x="5689600" y="4254500"/>
          <p14:tracePt t="65851" x="5861050" y="4292600"/>
          <p14:tracePt t="65867" x="6032500" y="4343400"/>
          <p14:tracePt t="65883" x="6140450" y="4368800"/>
          <p14:tracePt t="65900" x="6235700" y="4381500"/>
          <p14:tracePt t="65917" x="6292850" y="4394200"/>
          <p14:tracePt t="65934" x="6330950" y="4394200"/>
          <p14:tracePt t="65950" x="6375400" y="4400550"/>
          <p14:tracePt t="65967" x="6419850" y="4406900"/>
          <p14:tracePt t="65983" x="6483350" y="4406900"/>
          <p14:tracePt t="66001" x="6553200" y="4406900"/>
          <p14:tracePt t="66017" x="6623050" y="4400550"/>
          <p14:tracePt t="66034" x="6680200" y="4400550"/>
          <p14:tracePt t="66050" x="6686550" y="4394200"/>
          <p14:tracePt t="66091" x="6692900" y="4394200"/>
          <p14:tracePt t="66100" x="6692900" y="4387850"/>
          <p14:tracePt t="66117" x="6705600" y="4381500"/>
          <p14:tracePt t="66133" x="6731000" y="4381500"/>
          <p14:tracePt t="66150" x="6807200" y="4362450"/>
          <p14:tracePt t="66167" x="6908800" y="4330700"/>
          <p14:tracePt t="66183" x="7004050" y="4298950"/>
          <p14:tracePt t="66200" x="7010400" y="4292600"/>
          <p14:tracePt t="66217" x="7016750" y="4286250"/>
          <p14:tracePt t="66233" x="7023100" y="4286250"/>
          <p14:tracePt t="66321" x="7016750" y="4286250"/>
          <p14:tracePt t="66362" x="7010400" y="4286250"/>
          <p14:tracePt t="66370" x="7004050" y="4286250"/>
          <p14:tracePt t="66376" x="6997700" y="4286250"/>
          <p14:tracePt t="66512" x="6991350" y="4286250"/>
          <p14:tracePt t="67595" x="6997700" y="4286250"/>
          <p14:tracePt t="68136" x="6991350" y="4286250"/>
          <p14:tracePt t="68169" x="6985000" y="4286250"/>
          <p14:tracePt t="68180" x="6978650" y="4286250"/>
          <p14:tracePt t="68183" x="6972300" y="4286250"/>
          <p14:tracePt t="68199" x="6902450" y="4286250"/>
          <p14:tracePt t="68217" x="6800850" y="4311650"/>
          <p14:tracePt t="68233" x="6718300" y="4311650"/>
          <p14:tracePt t="68250" x="6699250" y="4318000"/>
          <p14:tracePt t="68266" x="6686550" y="4318000"/>
          <p14:tracePt t="68283" x="6648450" y="4311650"/>
          <p14:tracePt t="68300" x="6629400" y="4311650"/>
          <p14:tracePt t="68316" x="6623050" y="4311650"/>
          <p14:tracePt t="68414" x="6629400" y="4311650"/>
          <p14:tracePt t="68429" x="6635750" y="4311650"/>
          <p14:tracePt t="68433" x="6642100" y="4311650"/>
          <p14:tracePt t="68449" x="6686550" y="4324350"/>
          <p14:tracePt t="68467" x="6724650" y="4324350"/>
          <p14:tracePt t="68483" x="6781800" y="4324350"/>
          <p14:tracePt t="68500" x="6864350" y="4337050"/>
          <p14:tracePt t="68517" x="6902450" y="4337050"/>
          <p14:tracePt t="68533" x="6965950" y="4343400"/>
          <p14:tracePt t="68550" x="7004050" y="4337050"/>
          <p14:tracePt t="68566" x="7016750" y="4337050"/>
          <p14:tracePt t="68583" x="7023100" y="4337050"/>
          <p14:tracePt t="68600" x="7048500" y="4337050"/>
          <p14:tracePt t="68616" x="7061200" y="4330700"/>
          <p14:tracePt t="68633" x="7067550" y="4330700"/>
          <p14:tracePt t="68692" x="7061200" y="4330700"/>
          <p14:tracePt t="68697" x="7054850" y="4330700"/>
          <p14:tracePt t="68700" x="7048500" y="4330700"/>
          <p14:tracePt t="68716" x="6997700" y="4330700"/>
          <p14:tracePt t="68733" x="6921500" y="4337050"/>
          <p14:tracePt t="68750" x="6915150" y="4337050"/>
          <p14:tracePt t="68766" x="6908800" y="4337050"/>
          <p14:tracePt t="68792" x="6908800" y="4330700"/>
          <p14:tracePt t="68802" x="6902450" y="4330700"/>
          <p14:tracePt t="68817" x="6883400" y="4330700"/>
          <p14:tracePt t="68833" x="6826250" y="4330700"/>
          <p14:tracePt t="68849" x="6788150" y="4324350"/>
          <p14:tracePt t="68866" x="6781800" y="4324350"/>
          <p14:tracePt t="68907" x="6775450" y="4324350"/>
          <p14:tracePt t="69078" x="6781800" y="4324350"/>
          <p14:tracePt t="69109" x="6788150" y="4324350"/>
          <p14:tracePt t="69120" x="6794500" y="4324350"/>
          <p14:tracePt t="69127" x="6800850" y="4324350"/>
          <p14:tracePt t="69133" x="6800850" y="4318000"/>
          <p14:tracePt t="69149" x="6813550" y="4318000"/>
          <p14:tracePt t="69166" x="6819900" y="4311650"/>
          <p14:tracePt t="69183" x="6826250" y="4311650"/>
          <p14:tracePt t="69440" x="6819900" y="4311650"/>
          <p14:tracePt t="69862" x="6826250" y="4311650"/>
          <p14:tracePt t="69896" x="6832600" y="4318000"/>
          <p14:tracePt t="69903" x="6838950" y="4318000"/>
          <p14:tracePt t="69916" x="6845300" y="4318000"/>
          <p14:tracePt t="69933" x="6858000" y="4324350"/>
          <p14:tracePt t="69950" x="6870700" y="4324350"/>
          <p14:tracePt t="69966" x="6883400" y="4324350"/>
          <p14:tracePt t="69999" x="6896100" y="4324350"/>
          <p14:tracePt t="70016" x="6902450" y="4324350"/>
          <p14:tracePt t="70050" x="6908800" y="4324350"/>
          <p14:tracePt t="70066" x="6915150" y="4324350"/>
          <p14:tracePt t="70083" x="6921500" y="4324350"/>
          <p14:tracePt t="70132" x="6927850" y="4324350"/>
          <p14:tracePt t="70137" x="6934200" y="4324350"/>
          <p14:tracePt t="70150" x="6965950" y="4324350"/>
          <p14:tracePt t="70166" x="6972300" y="4324350"/>
          <p14:tracePt t="70182" x="6978650" y="4324350"/>
          <p14:tracePt t="70244" x="6972300" y="4324350"/>
          <p14:tracePt t="70261" x="6978650" y="4324350"/>
          <p14:tracePt t="70355" x="6972300" y="4324350"/>
          <p14:tracePt t="70429" x="6972300" y="4318000"/>
          <p14:tracePt t="70433" x="6965950" y="4318000"/>
          <p14:tracePt t="70447" x="6959600" y="4318000"/>
          <p14:tracePt t="70457" x="6953250" y="4318000"/>
          <p14:tracePt t="70466" x="6946900" y="4318000"/>
          <p14:tracePt t="70495" x="6940550" y="4318000"/>
          <p14:tracePt t="70647" x="6940550" y="431165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können Sie aufzeichnen</a:t>
            </a:r>
            <a:endParaRPr lang="de-DE" dirty="0"/>
          </a:p>
        </p:txBody>
      </p:sp>
      <p:pic>
        <p:nvPicPr>
          <p:cNvPr id="4" name="Inhaltsplatzhalter 3"/>
          <p:cNvPicPr>
            <a:picLocks noGrp="1" noChangeAspect="1"/>
          </p:cNvPicPr>
          <p:nvPr>
            <p:ph idx="1"/>
          </p:nvPr>
        </p:nvPicPr>
        <p:blipFill>
          <a:blip r:embed="rId4"/>
          <a:stretch>
            <a:fillRect/>
          </a:stretch>
        </p:blipFill>
        <p:spPr>
          <a:xfrm>
            <a:off x="1214674" y="2677458"/>
            <a:ext cx="9767311" cy="3012141"/>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72602533"/>
      </p:ext>
    </p:extLst>
  </p:cSld>
  <p:clrMapOvr>
    <a:masterClrMapping/>
  </p:clrMapOvr>
  <mc:AlternateContent xmlns:mc="http://schemas.openxmlformats.org/markup-compatibility/2006">
    <mc:Choice xmlns:p14="http://schemas.microsoft.com/office/powerpoint/2010/main" Requires="p14">
      <p:transition spd="slow" p14:dur="2000" advTm="44535"/>
    </mc:Choice>
    <mc:Fallback>
      <p:transition spd="slow" advTm="445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p:ext uri="{3A86A75C-4F4B-4683-9AE1-C65F6400EC91}">
      <p14:laserTraceLst xmlns:p14="http://schemas.microsoft.com/office/powerpoint/2010/main">
        <p14:tracePtLst>
          <p14:tracePt t="430" x="6934200" y="4311650"/>
          <p14:tracePt t="595" x="6940550" y="4311650"/>
          <p14:tracePt t="644" x="6946900" y="4311650"/>
          <p14:tracePt t="677" x="6953250" y="4311650"/>
          <p14:tracePt t="687" x="6959600" y="4311650"/>
          <p14:tracePt t="691" x="6959600" y="4318000"/>
          <p14:tracePt t="707" x="6965950" y="4318000"/>
          <p14:tracePt t="724" x="6972300" y="4324350"/>
          <p14:tracePt t="740" x="6991350" y="4330700"/>
          <p14:tracePt t="758" x="7029450" y="4368800"/>
          <p14:tracePt t="774" x="7073900" y="4394200"/>
          <p14:tracePt t="791" x="7080250" y="4400550"/>
          <p14:tracePt t="824" x="7086600" y="4400550"/>
          <p14:tracePt t="840" x="7086600" y="4394200"/>
          <p14:tracePt t="857" x="7092950" y="4394200"/>
          <p14:tracePt t="875" x="7092950" y="4387850"/>
          <p14:tracePt t="891" x="7105650" y="4387850"/>
          <p14:tracePt t="907" x="7112000" y="4387850"/>
          <p14:tracePt t="924" x="7124700" y="4387850"/>
          <p14:tracePt t="965" x="7131050" y="4387850"/>
          <p14:tracePt t="974" x="7150100" y="4387850"/>
          <p14:tracePt t="991" x="7213600" y="4337050"/>
          <p14:tracePt t="1007" x="7245350" y="4311650"/>
          <p14:tracePt t="1035" x="7239000" y="4311650"/>
          <p14:tracePt t="1041" x="7226300" y="4324350"/>
          <p14:tracePt t="1057" x="7175500" y="4406900"/>
          <p14:tracePt t="1074" x="7118350" y="4470400"/>
          <p14:tracePt t="1090" x="7112000" y="4483100"/>
          <p14:tracePt t="1107" x="7092950" y="4495800"/>
          <p14:tracePt t="1124" x="7086600" y="4514850"/>
          <p14:tracePt t="1140" x="7023100" y="4502150"/>
          <p14:tracePt t="1158" x="6921500" y="4464050"/>
          <p14:tracePt t="1174" x="6819900" y="4406900"/>
          <p14:tracePt t="1190" x="6750050" y="4375150"/>
          <p14:tracePt t="1207" x="6692900" y="4324350"/>
          <p14:tracePt t="1224" x="6642100" y="4286250"/>
          <p14:tracePt t="1240" x="6616700" y="4267200"/>
          <p14:tracePt t="1257" x="6521450" y="4222750"/>
          <p14:tracePt t="1274" x="6330950" y="4152900"/>
          <p14:tracePt t="1290" x="6229350" y="4083050"/>
          <p14:tracePt t="1308" x="6102350" y="4019550"/>
          <p14:tracePt t="1324" x="6038850" y="3975100"/>
          <p14:tracePt t="1341" x="5918200" y="3892550"/>
          <p14:tracePt t="1357" x="5784850" y="3803650"/>
          <p14:tracePt t="1374" x="5772150" y="3803650"/>
          <p14:tracePt t="1390" x="5759450" y="3797300"/>
          <p14:tracePt t="1407" x="5753100" y="3797300"/>
          <p14:tracePt t="1463" x="5746750" y="3797300"/>
          <p14:tracePt t="1467" x="5746750" y="3790950"/>
          <p14:tracePt t="1474" x="5689600" y="3790950"/>
          <p14:tracePt t="1491" x="5537200" y="3810000"/>
          <p14:tracePt t="1507" x="5378450" y="3873500"/>
          <p14:tracePt t="1510" x="5359400" y="3886200"/>
          <p14:tracePt t="1524" x="5245100" y="3930650"/>
          <p14:tracePt t="1540" x="5149850" y="3968750"/>
          <p14:tracePt t="1557" x="5016500" y="4006850"/>
          <p14:tracePt t="1574" x="4794250" y="4044950"/>
          <p14:tracePt t="1590" x="4616450" y="4083050"/>
          <p14:tracePt t="1607" x="4438650" y="4108450"/>
          <p14:tracePt t="1624" x="4267200" y="4152900"/>
          <p14:tracePt t="1640" x="4203700" y="4159250"/>
          <p14:tracePt t="1657" x="4146550" y="4152900"/>
          <p14:tracePt t="1674" x="4089400" y="4152900"/>
          <p14:tracePt t="1691" x="4044950" y="4140200"/>
          <p14:tracePt t="1707" x="4000500" y="4133850"/>
          <p14:tracePt t="1724" x="3949700" y="4108450"/>
          <p14:tracePt t="1740" x="3892550" y="4102100"/>
          <p14:tracePt t="1757" x="3829050" y="4089400"/>
          <p14:tracePt t="1774" x="3721100" y="4051300"/>
          <p14:tracePt t="1790" x="3619500" y="4000500"/>
          <p14:tracePt t="1807" x="3524250" y="3943350"/>
          <p14:tracePt t="1824" x="3511550" y="3930650"/>
          <p14:tracePt t="1841" x="3473450" y="3898900"/>
          <p14:tracePt t="1857" x="3441700" y="3848100"/>
          <p14:tracePt t="1874" x="3397250" y="3790950"/>
          <p14:tracePt t="1890" x="3340100" y="3733800"/>
          <p14:tracePt t="1908" x="3270250" y="3651250"/>
          <p14:tracePt t="1924" x="3200400" y="3556000"/>
          <p14:tracePt t="1940" x="3130550" y="3467100"/>
          <p14:tracePt t="1958" x="3086100" y="3390900"/>
          <p14:tracePt t="1974" x="3048000" y="3295650"/>
          <p14:tracePt t="1990" x="3009900" y="3143250"/>
          <p14:tracePt t="2008" x="2978150" y="2914650"/>
          <p14:tracePt t="2011" x="2971800" y="2876550"/>
          <p14:tracePt t="2024" x="2959100" y="2717800"/>
          <p14:tracePt t="2040" x="2946400" y="2482850"/>
          <p14:tracePt t="2057" x="2927350" y="2279650"/>
          <p14:tracePt t="2074" x="2933700" y="2095500"/>
          <p14:tracePt t="2091" x="2946400" y="1930400"/>
          <p14:tracePt t="2107" x="2959100" y="1809750"/>
          <p14:tracePt t="2124" x="2984500" y="1727200"/>
          <p14:tracePt t="2141" x="2997200" y="1682750"/>
          <p14:tracePt t="2157" x="2997200" y="1670050"/>
          <p14:tracePt t="2174" x="3003550" y="1663700"/>
          <p14:tracePt t="2191" x="3003550" y="1670050"/>
          <p14:tracePt t="2224" x="3009900" y="1670050"/>
          <p14:tracePt t="2320" x="3009900" y="1676400"/>
          <p14:tracePt t="2467" x="3009900" y="1670050"/>
          <p14:tracePt t="2806" x="3009900" y="1676400"/>
          <p14:tracePt t="2968" x="3009900" y="1682750"/>
          <p14:tracePt t="3324" x="3016250" y="1682750"/>
          <p14:tracePt t="3431" x="3016250" y="1689100"/>
          <p14:tracePt t="3534" x="3022600" y="1689100"/>
          <p14:tracePt t="3559" x="3022600" y="1695450"/>
          <p14:tracePt t="3660" x="3028950" y="1695450"/>
          <p14:tracePt t="3707" x="3035300" y="1695450"/>
          <p14:tracePt t="3764" x="3041650" y="1695450"/>
          <p14:tracePt t="3820" x="3048000" y="1695450"/>
          <p14:tracePt t="3827" x="3054350" y="1695450"/>
          <p14:tracePt t="3836" x="3060700" y="1695450"/>
          <p14:tracePt t="3841" x="3067050" y="1695450"/>
          <p14:tracePt t="3857" x="3079750" y="1708150"/>
          <p14:tracePt t="3873" x="3098800" y="1708150"/>
          <p14:tracePt t="3890" x="3105150" y="1714500"/>
          <p14:tracePt t="4036" x="3098800" y="1714500"/>
          <p14:tracePt t="4353" x="3105150" y="1714500"/>
          <p14:tracePt t="4395" x="3111500" y="1714500"/>
          <p14:tracePt t="4410" x="3111500" y="1720850"/>
          <p14:tracePt t="4437" x="3117850" y="1720850"/>
          <p14:tracePt t="4441" x="3117850" y="1727200"/>
          <p14:tracePt t="4458" x="3117850" y="1720850"/>
          <p14:tracePt t="4489" x="3117850" y="1727200"/>
          <p14:tracePt t="4596" x="3117850" y="1720850"/>
          <p14:tracePt t="4599" x="3117850" y="1727200"/>
          <p14:tracePt t="4641" x="3117850" y="1720850"/>
          <p14:tracePt t="4662" x="3117850" y="1727200"/>
          <p14:tracePt t="4683" x="3117850" y="1720850"/>
          <p14:tracePt t="4719" x="3117850" y="1727200"/>
          <p14:tracePt t="4905" x="3124200" y="1727200"/>
          <p14:tracePt t="4912" x="3130550" y="1727200"/>
          <p14:tracePt t="4923" x="3175000" y="1727200"/>
          <p14:tracePt t="4940" x="3282950" y="1746250"/>
          <p14:tracePt t="4957" x="3409950" y="1765300"/>
          <p14:tracePt t="4973" x="3473450" y="1778000"/>
          <p14:tracePt t="4990" x="3543300" y="1790700"/>
          <p14:tracePt t="5006" x="3625850" y="1803400"/>
          <p14:tracePt t="5009" x="3638550" y="1803400"/>
          <p14:tracePt t="5023" x="3708400" y="1809750"/>
          <p14:tracePt t="5024" x="3714750" y="1809750"/>
          <p14:tracePt t="5040" x="3765550" y="1816100"/>
          <p14:tracePt t="5056" x="3816350" y="1822450"/>
          <p14:tracePt t="5073" x="3841750" y="1828800"/>
          <p14:tracePt t="5090" x="3886200" y="1816100"/>
          <p14:tracePt t="5106" x="3930650" y="1809750"/>
          <p14:tracePt t="5123" x="3943350" y="1809750"/>
          <p14:tracePt t="5140" x="3962400" y="1809750"/>
          <p14:tracePt t="5157" x="4000500" y="1809750"/>
          <p14:tracePt t="5174" x="4025900" y="1809750"/>
          <p14:tracePt t="5190" x="4032250" y="1803400"/>
          <p14:tracePt t="5206" x="4038600" y="1803400"/>
          <p14:tracePt t="5223" x="4044950" y="1803400"/>
          <p14:tracePt t="5256" x="4051300" y="1803400"/>
          <p14:tracePt t="5273" x="4057650" y="1803400"/>
          <p14:tracePt t="5303" x="4057650" y="1797050"/>
          <p14:tracePt t="5450" x="4064000" y="1797050"/>
          <p14:tracePt t="5524" x="4070350" y="1797050"/>
          <p14:tracePt t="5528" x="4076700" y="1797050"/>
          <p14:tracePt t="5540" x="4102100" y="1790700"/>
          <p14:tracePt t="5556" x="4133850" y="1771650"/>
          <p14:tracePt t="5573" x="4140200" y="1771650"/>
          <p14:tracePt t="5634" x="4146550" y="1771650"/>
          <p14:tracePt t="5638" x="4152900" y="1765300"/>
          <p14:tracePt t="5641" x="4159250" y="1765300"/>
          <p14:tracePt t="5656" x="4203700" y="1746250"/>
          <p14:tracePt t="5673" x="4210050" y="1746250"/>
          <p14:tracePt t="5690" x="4216400" y="1746250"/>
          <p14:tracePt t="5706" x="4216400" y="1739900"/>
          <p14:tracePt t="5999" x="4210050" y="1739900"/>
          <p14:tracePt t="6042" x="4203700" y="1739900"/>
          <p14:tracePt t="6045" x="4197350" y="1739900"/>
          <p14:tracePt t="6057" x="4184650" y="1739900"/>
          <p14:tracePt t="6073" x="4152900" y="1739900"/>
          <p14:tracePt t="6090" x="4070350" y="1733550"/>
          <p14:tracePt t="6106" x="3956050" y="1720850"/>
          <p14:tracePt t="6123" x="3841750" y="1714500"/>
          <p14:tracePt t="6139" x="3778250" y="1701800"/>
          <p14:tracePt t="6156" x="3759200" y="1689100"/>
          <p14:tracePt t="6173" x="3746500" y="1676400"/>
          <p14:tracePt t="6190" x="3727450" y="1663700"/>
          <p14:tracePt t="6206" x="3663950" y="1644650"/>
          <p14:tracePt t="6223" x="3549650" y="1619250"/>
          <p14:tracePt t="6239" x="3403600" y="1612900"/>
          <p14:tracePt t="6256" x="3270250" y="1587500"/>
          <p14:tracePt t="6273" x="3016250" y="1549400"/>
          <p14:tracePt t="6289" x="2762250" y="1524000"/>
          <p14:tracePt t="6306" x="2520950" y="1498600"/>
          <p14:tracePt t="6323" x="2190750" y="1485900"/>
          <p14:tracePt t="6339" x="1936750" y="1485900"/>
          <p14:tracePt t="6356" x="1803400" y="1485900"/>
          <p14:tracePt t="6373" x="1752600" y="1485900"/>
          <p14:tracePt t="6390" x="1720850" y="1498600"/>
          <p14:tracePt t="6407" x="1663700" y="1504950"/>
          <p14:tracePt t="6423" x="1600200" y="1549400"/>
          <p14:tracePt t="6440" x="1549400" y="1619250"/>
          <p14:tracePt t="6456" x="1504950" y="1771650"/>
          <p14:tracePt t="6473" x="1511300" y="1955800"/>
          <p14:tracePt t="6489" x="1568450" y="2133600"/>
          <p14:tracePt t="6506" x="1600200" y="2286000"/>
          <p14:tracePt t="6523" x="1631950" y="2374900"/>
          <p14:tracePt t="6539" x="1644650" y="2425700"/>
          <p14:tracePt t="6556" x="1676400" y="2489200"/>
          <p14:tracePt t="6573" x="1714500" y="2578100"/>
          <p14:tracePt t="6589" x="1733550" y="2692400"/>
          <p14:tracePt t="6606" x="1733550" y="2806700"/>
          <p14:tracePt t="6623" x="1733550" y="2914650"/>
          <p14:tracePt t="6639" x="1714500" y="3003550"/>
          <p14:tracePt t="6656" x="1701800" y="3048000"/>
          <p14:tracePt t="6673" x="1701800" y="3073400"/>
          <p14:tracePt t="6689" x="1727200" y="3092450"/>
          <p14:tracePt t="6706" x="1739900" y="3098800"/>
          <p14:tracePt t="6723" x="1752600" y="3130550"/>
          <p14:tracePt t="6739" x="1778000" y="3187700"/>
          <p14:tracePt t="6757" x="1790700" y="3276600"/>
          <p14:tracePt t="6773" x="1784350" y="3378200"/>
          <p14:tracePt t="6789" x="1790700" y="3479800"/>
          <p14:tracePt t="6806" x="1803400" y="3575050"/>
          <p14:tracePt t="6823" x="1822450" y="3657600"/>
          <p14:tracePt t="6839" x="1873250" y="3733800"/>
          <p14:tracePt t="6856" x="1917700" y="3784600"/>
          <p14:tracePt t="6873" x="1981200" y="3829050"/>
          <p14:tracePt t="6889" x="2025650" y="3841750"/>
          <p14:tracePt t="6906" x="2063750" y="3854450"/>
          <p14:tracePt t="6923" x="2114550" y="3873500"/>
          <p14:tracePt t="6939" x="2165350" y="3905250"/>
          <p14:tracePt t="6956" x="2235200" y="4000500"/>
          <p14:tracePt t="6973" x="2279650" y="4102100"/>
          <p14:tracePt t="6989" x="2330450" y="4191000"/>
          <p14:tracePt t="7006" x="2355850" y="4216400"/>
          <p14:tracePt t="7023" x="2393950" y="4229100"/>
          <p14:tracePt t="7039" x="2425700" y="4241800"/>
          <p14:tracePt t="7056" x="2444750" y="4235450"/>
          <p14:tracePt t="7073" x="2470150" y="4241800"/>
          <p14:tracePt t="7089" x="2514600" y="4267200"/>
          <p14:tracePt t="7106" x="2559050" y="4273550"/>
          <p14:tracePt t="7123" x="2616200" y="4286250"/>
          <p14:tracePt t="7140" x="2635250" y="4292600"/>
          <p14:tracePt t="7157" x="2660650" y="4292600"/>
          <p14:tracePt t="7173" x="2686050" y="4305300"/>
          <p14:tracePt t="7189" x="2717800" y="4318000"/>
          <p14:tracePt t="7206" x="2736850" y="4318000"/>
          <p14:tracePt t="7223" x="2755900" y="4318000"/>
          <p14:tracePt t="7240" x="2787650" y="4330700"/>
          <p14:tracePt t="7256" x="2806700" y="4330700"/>
          <p14:tracePt t="7273" x="2844800" y="4330700"/>
          <p14:tracePt t="7289" x="2927350" y="4356100"/>
          <p14:tracePt t="7306" x="2990850" y="4362450"/>
          <p14:tracePt t="7323" x="3035300" y="4375150"/>
          <p14:tracePt t="7340" x="3073400" y="4375150"/>
          <p14:tracePt t="7356" x="3117850" y="4381500"/>
          <p14:tracePt t="7373" x="3162300" y="4381500"/>
          <p14:tracePt t="7390" x="3187700" y="4381500"/>
          <p14:tracePt t="7406" x="3219450" y="4381500"/>
          <p14:tracePt t="7423" x="3276600" y="4375150"/>
          <p14:tracePt t="7440" x="3314700" y="4381500"/>
          <p14:tracePt t="7456" x="3340100" y="4375150"/>
          <p14:tracePt t="7473" x="3352800" y="4368800"/>
          <p14:tracePt t="7489" x="3359150" y="4368800"/>
          <p14:tracePt t="7506" x="3371850" y="4368800"/>
          <p14:tracePt t="7523" x="3378200" y="4381500"/>
          <p14:tracePt t="7539" x="3397250" y="4381500"/>
          <p14:tracePt t="7556" x="3448050" y="4381500"/>
          <p14:tracePt t="7573" x="3511550" y="4387850"/>
          <p14:tracePt t="7589" x="3568700" y="4387850"/>
          <p14:tracePt t="7607" x="3600450" y="4387850"/>
          <p14:tracePt t="7623" x="3632200" y="4387850"/>
          <p14:tracePt t="7639" x="3670300" y="4381500"/>
          <p14:tracePt t="7656" x="3702050" y="4381500"/>
          <p14:tracePt t="7673" x="3733800" y="4375150"/>
          <p14:tracePt t="7689" x="3752850" y="4368800"/>
          <p14:tracePt t="7706" x="3765550" y="4368800"/>
          <p14:tracePt t="7723" x="3790950" y="4368800"/>
          <p14:tracePt t="7739" x="3816350" y="4362450"/>
          <p14:tracePt t="7757" x="3841750" y="4362450"/>
          <p14:tracePt t="7773" x="3867150" y="4362450"/>
          <p14:tracePt t="7790" x="3949700" y="4375150"/>
          <p14:tracePt t="7806" x="4032250" y="4381500"/>
          <p14:tracePt t="7823" x="4083050" y="4381500"/>
          <p14:tracePt t="7839" x="4108450" y="4381500"/>
          <p14:tracePt t="7856" x="4140200" y="4381500"/>
          <p14:tracePt t="7873" x="4184650" y="4381500"/>
          <p14:tracePt t="7890" x="4267200" y="4381500"/>
          <p14:tracePt t="7906" x="4318000" y="4375150"/>
          <p14:tracePt t="7923" x="4337050" y="4375150"/>
          <p14:tracePt t="7939" x="4356100" y="4368800"/>
          <p14:tracePt t="7956" x="4375150" y="4368800"/>
          <p14:tracePt t="7973" x="4425950" y="4368800"/>
          <p14:tracePt t="7989" x="4483100" y="4356100"/>
          <p14:tracePt t="8006" x="4527550" y="4362450"/>
          <p14:tracePt t="8008" x="4533900" y="4362450"/>
          <p14:tracePt t="8023" x="4552950" y="4356100"/>
          <p14:tracePt t="8061" x="4559300" y="4356100"/>
          <p14:tracePt t="8073" x="4572000" y="4356100"/>
          <p14:tracePt t="8089" x="4616450" y="4362450"/>
          <p14:tracePt t="8106" x="4667250" y="4356100"/>
          <p14:tracePt t="8123" x="4749800" y="4356100"/>
          <p14:tracePt t="8140" x="4838700" y="4343400"/>
          <p14:tracePt t="8156" x="4895850" y="4343400"/>
          <p14:tracePt t="8173" x="4953000" y="4337050"/>
          <p14:tracePt t="8189" x="4991100" y="4337050"/>
          <p14:tracePt t="8207" x="5041900" y="4337050"/>
          <p14:tracePt t="8223" x="5118100" y="4337050"/>
          <p14:tracePt t="8239" x="5213350" y="4330700"/>
          <p14:tracePt t="8256" x="5264150" y="4330700"/>
          <p14:tracePt t="8273" x="5334000" y="4324350"/>
          <p14:tracePt t="8289" x="5391150" y="4318000"/>
          <p14:tracePt t="8306" x="5429250" y="4318000"/>
          <p14:tracePt t="8322" x="5480050" y="4318000"/>
          <p14:tracePt t="8339" x="5556250" y="4318000"/>
          <p14:tracePt t="8357" x="5645150" y="4324350"/>
          <p14:tracePt t="8373" x="5734050" y="4324350"/>
          <p14:tracePt t="8389" x="5778500" y="4318000"/>
          <p14:tracePt t="8406" x="5842000" y="4324350"/>
          <p14:tracePt t="8423" x="5892800" y="4318000"/>
          <p14:tracePt t="8439" x="5943600" y="4324350"/>
          <p14:tracePt t="8456" x="6032500" y="4324350"/>
          <p14:tracePt t="8472" x="6115050" y="4324350"/>
          <p14:tracePt t="8489" x="6197600" y="4324350"/>
          <p14:tracePt t="8506" x="6254750" y="4330700"/>
          <p14:tracePt t="8523" x="6292850" y="4337050"/>
          <p14:tracePt t="8539" x="6324600" y="4337050"/>
          <p14:tracePt t="8556" x="6362700" y="4343400"/>
          <p14:tracePt t="8573" x="6407150" y="4343400"/>
          <p14:tracePt t="8589" x="6432550" y="4349750"/>
          <p14:tracePt t="8606" x="6489700" y="4356100"/>
          <p14:tracePt t="8623" x="6521450" y="4362450"/>
          <p14:tracePt t="8639" x="6527800" y="4368800"/>
          <p14:tracePt t="8679" x="6534150" y="4368800"/>
          <p14:tracePt t="8689" x="6546850" y="4375150"/>
          <p14:tracePt t="8706" x="6572250" y="4375150"/>
          <p14:tracePt t="8723" x="6597650" y="4375150"/>
          <p14:tracePt t="8739" x="6616700" y="4381500"/>
          <p14:tracePt t="8756" x="6635750" y="4381500"/>
          <p14:tracePt t="8773" x="6661150" y="4381500"/>
          <p14:tracePt t="8789" x="6705600" y="4381500"/>
          <p14:tracePt t="8806" x="6750050" y="4381500"/>
          <p14:tracePt t="8823" x="6788150" y="4368800"/>
          <p14:tracePt t="8839" x="6807200" y="4362450"/>
          <p14:tracePt t="8856" x="6826250" y="4349750"/>
          <p14:tracePt t="8872" x="6864350" y="4330700"/>
          <p14:tracePt t="8889" x="6889750" y="4311650"/>
          <p14:tracePt t="8906" x="6896100" y="4311650"/>
          <p14:tracePt t="8923" x="6902450" y="4311650"/>
          <p14:tracePt t="8970" x="6902450" y="4318000"/>
          <p14:tracePt t="9064" x="6902450" y="4311650"/>
          <p14:tracePt t="9250" x="6908800" y="4311650"/>
          <p14:tracePt t="9264" x="6908800" y="4305300"/>
          <p14:tracePt t="9266" x="6915150" y="4305300"/>
          <p14:tracePt t="9272" x="6927850" y="4298950"/>
          <p14:tracePt t="9289" x="6965950" y="4286250"/>
          <p14:tracePt t="9306" x="6991350" y="4273550"/>
          <p14:tracePt t="9322" x="7010400" y="4260850"/>
          <p14:tracePt t="9339" x="7016750" y="4254500"/>
          <p14:tracePt t="9443" x="7010400" y="4254500"/>
          <p14:tracePt t="10123" x="7010400" y="4248150"/>
          <p14:tracePt t="10132" x="7016750" y="4248150"/>
          <p14:tracePt t="10143" x="7023100" y="4248150"/>
          <p14:tracePt t="10156" x="7029450" y="4241800"/>
          <p14:tracePt t="10172" x="7029450" y="4235450"/>
          <p14:tracePt t="10223" x="7029450" y="4229100"/>
          <p14:tracePt t="10267" x="7035800" y="4229100"/>
          <p14:tracePt t="10342" x="7035800" y="4235450"/>
          <p14:tracePt t="10395" x="7029450" y="4235450"/>
          <p14:tracePt t="10441" x="7035800" y="4229100"/>
          <p14:tracePt t="10466" x="7035800" y="4222750"/>
          <p14:tracePt t="10550" x="7042150" y="4222750"/>
          <p14:tracePt t="10647" x="7048500" y="4222750"/>
          <p14:tracePt t="10653" x="7054850" y="4222750"/>
          <p14:tracePt t="10655" x="7061200" y="4222750"/>
          <p14:tracePt t="10672" x="7073900" y="4216400"/>
          <p14:tracePt t="10706" x="7080250" y="4216400"/>
          <p14:tracePt t="10735" x="7086600" y="4216400"/>
          <p14:tracePt t="10741" x="7092950" y="4216400"/>
          <p14:tracePt t="10755" x="7131050" y="4197350"/>
          <p14:tracePt t="10772" x="7162800" y="4171950"/>
          <p14:tracePt t="10789" x="7169150" y="4165600"/>
          <p14:tracePt t="10806" x="7169150" y="4159250"/>
          <p14:tracePt t="10873" x="7175500" y="4159250"/>
          <p14:tracePt t="10880" x="7181850" y="4159250"/>
          <p14:tracePt t="10889" x="7188200" y="4159250"/>
          <p14:tracePt t="10905" x="7219950" y="4152900"/>
          <p14:tracePt t="10922" x="7226300" y="4146550"/>
          <p14:tracePt t="10955" x="7226300" y="4140200"/>
          <p14:tracePt t="11254" x="7226300" y="4146550"/>
          <p14:tracePt t="11632" x="7232650" y="4140200"/>
          <p14:tracePt t="11635" x="7245350" y="4140200"/>
          <p14:tracePt t="11639" x="7258050" y="4133850"/>
          <p14:tracePt t="11656" x="7302500" y="4108450"/>
          <p14:tracePt t="11672" x="7353300" y="4076700"/>
          <p14:tracePt t="11689" x="7378700" y="4076700"/>
          <p14:tracePt t="11705" x="7378700" y="4070350"/>
          <p14:tracePt t="11805" x="7372350" y="4070350"/>
          <p14:tracePt t="11845" x="7366000" y="4070350"/>
          <p14:tracePt t="11858" x="7359650" y="4076700"/>
          <p14:tracePt t="11872" x="7346950" y="4083050"/>
          <p14:tracePt t="11889" x="7315200" y="4089400"/>
          <p14:tracePt t="11905" x="7289800" y="4095750"/>
          <p14:tracePt t="11922" x="7283450" y="4095750"/>
          <p14:tracePt t="12144" x="7283450" y="4102100"/>
          <p14:tracePt t="12168" x="7277100" y="4102100"/>
          <p14:tracePt t="12176" x="7270750" y="4102100"/>
          <p14:tracePt t="12183" x="7264400" y="4102100"/>
          <p14:tracePt t="12188" x="7258050" y="4108450"/>
          <p14:tracePt t="12205" x="7251700" y="4108450"/>
          <p14:tracePt t="12314" x="7251700" y="4114800"/>
          <p14:tracePt t="12336" x="7245350" y="4114800"/>
          <p14:tracePt t="12350" x="7239000" y="4114800"/>
          <p14:tracePt t="12359" x="7239000" y="4121150"/>
          <p14:tracePt t="12372" x="7232650" y="4121150"/>
          <p14:tracePt t="12412" x="7226300" y="4121150"/>
          <p14:tracePt t="12426" x="7219950" y="4121150"/>
          <p14:tracePt t="12433" x="7213600" y="4121150"/>
          <p14:tracePt t="12439" x="7207250" y="4121150"/>
          <p14:tracePt t="12455" x="7194550" y="4127500"/>
          <p14:tracePt t="12472" x="7175500" y="4133850"/>
          <p14:tracePt t="12489" x="7156450" y="4140200"/>
          <p14:tracePt t="12505" x="7143750" y="4146550"/>
          <p14:tracePt t="12522" x="7137400" y="4152900"/>
          <p14:tracePt t="12578" x="7137400" y="4146550"/>
          <p14:tracePt t="12758" x="7143750" y="4146550"/>
          <p14:tracePt t="12894" x="7137400" y="4146550"/>
          <p14:tracePt t="12911" x="7131050" y="4146550"/>
          <p14:tracePt t="12918" x="7124700" y="4146550"/>
          <p14:tracePt t="12927" x="7118350" y="4146550"/>
          <p14:tracePt t="12939" x="7105650" y="4146550"/>
          <p14:tracePt t="12955" x="7092950" y="4152900"/>
          <p14:tracePt t="13104" x="7092950" y="4146550"/>
          <p14:tracePt t="13109" x="7099300" y="4146550"/>
          <p14:tracePt t="13455" x="7099300" y="4140200"/>
          <p14:tracePt t="13697" x="7099300" y="4133850"/>
          <p14:tracePt t="13706" x="7105650" y="4133850"/>
          <p14:tracePt t="13863" x="7105650" y="4127500"/>
          <p14:tracePt t="13912" x="7112000" y="4127500"/>
          <p14:tracePt t="14085" x="7112000" y="4133850"/>
          <p14:tracePt t="14089" x="7118350" y="4133850"/>
          <p14:tracePt t="14286" x="7112000" y="4133850"/>
          <p14:tracePt t="14446" x="7112000" y="4127500"/>
          <p14:tracePt t="14802" x="7112000" y="4121150"/>
          <p14:tracePt t="14804" x="7112000" y="4127500"/>
          <p14:tracePt t="14816" x="7112000" y="4121150"/>
          <p14:tracePt t="14821" x="7112000" y="4127500"/>
          <p14:tracePt t="14883" x="7112000" y="4121150"/>
          <p14:tracePt t="14902" x="7112000" y="4127500"/>
          <p14:tracePt t="15286" x="7105650" y="4127500"/>
          <p14:tracePt t="15415" x="7105650" y="4133850"/>
          <p14:tracePt t="15495" x="7105650" y="4140200"/>
          <p14:tracePt t="15507" x="7099300" y="4140200"/>
          <p14:tracePt t="15522" x="7099300" y="4146550"/>
          <p14:tracePt t="15524" x="7092950" y="4146550"/>
          <p14:tracePt t="16097" x="7086600" y="4146550"/>
          <p14:tracePt t="16101" x="7080250" y="4146550"/>
          <p14:tracePt t="16105" x="7073900" y="4152900"/>
          <p14:tracePt t="16121" x="7004050" y="4191000"/>
          <p14:tracePt t="16138" x="6978650" y="4216400"/>
          <p14:tracePt t="16155" x="6972300" y="4222750"/>
          <p14:tracePt t="16217" x="6972300" y="4216400"/>
          <p14:tracePt t="16247" x="6978650" y="4216400"/>
          <p14:tracePt t="16264" x="6985000" y="4216400"/>
          <p14:tracePt t="16277" x="6985000" y="4210050"/>
          <p14:tracePt t="16291" x="6991350" y="4210050"/>
          <p14:tracePt t="16473" x="6991350" y="4203700"/>
          <p14:tracePt t="16560" x="6997700" y="4203700"/>
          <p14:tracePt t="16585" x="6997700" y="4197350"/>
          <p14:tracePt t="16775" x="6997700" y="4203700"/>
          <p14:tracePt t="16968" x="6997700" y="4197350"/>
          <p14:tracePt t="17080" x="6991350" y="4197350"/>
          <p14:tracePt t="17143" x="6991350" y="4191000"/>
          <p14:tracePt t="17352" x="6997700" y="4191000"/>
          <p14:tracePt t="17563" x="7004050" y="4191000"/>
          <p14:tracePt t="17609" x="7010400" y="4191000"/>
          <p14:tracePt t="17652" x="7016750" y="4191000"/>
          <p14:tracePt t="17674" x="7023100" y="4191000"/>
          <p14:tracePt t="17875" x="7029450" y="4191000"/>
          <p14:tracePt t="17884" x="7029450" y="4184650"/>
          <p14:tracePt t="17937" x="7035800" y="4184650"/>
          <p14:tracePt t="17964" x="7042150" y="4184650"/>
          <p14:tracePt t="17990" x="7048500" y="4184650"/>
          <p14:tracePt t="18183" x="7048500" y="4191000"/>
          <p14:tracePt t="18304" x="7048500" y="4184650"/>
          <p14:tracePt t="18442" x="7054850" y="4184650"/>
          <p14:tracePt t="19258" x="7048500" y="4184650"/>
          <p14:tracePt t="19273" x="7048500" y="4191000"/>
          <p14:tracePt t="19480" x="7048500" y="4184650"/>
          <p14:tracePt t="19904" x="7054850" y="4184650"/>
          <p14:tracePt t="20131" x="7054850" y="4191000"/>
          <p14:tracePt t="21005" x="7061200" y="4191000"/>
          <p14:tracePt t="21697" x="7061200" y="4184650"/>
          <p14:tracePt t="21717" x="7067550" y="4184650"/>
          <p14:tracePt t="21738" x="7073900" y="4184650"/>
          <p14:tracePt t="21750" x="7080250" y="4184650"/>
          <p14:tracePt t="21769" x="7086600" y="4184650"/>
          <p14:tracePt t="21795" x="7092950" y="4184650"/>
          <p14:tracePt t="21838" x="7099300" y="4184650"/>
          <p14:tracePt t="21846" x="7099300" y="4178300"/>
          <p14:tracePt t="21859" x="7105650" y="4178300"/>
          <p14:tracePt t="21879" x="7112000" y="4178300"/>
          <p14:tracePt t="21893" x="7118350" y="4178300"/>
          <p14:tracePt t="21903" x="7124700" y="4178300"/>
          <p14:tracePt t="21920" x="7143750" y="4178300"/>
          <p14:tracePt t="21937" x="7156450" y="4178300"/>
          <p14:tracePt t="21953" x="7175500" y="4171950"/>
          <p14:tracePt t="21970" x="7181850" y="4171950"/>
          <p14:tracePt t="21987" x="7188200" y="4165600"/>
          <p14:tracePt t="23240" x="7188200" y="4171950"/>
          <p14:tracePt t="23617" x="7188200" y="4165600"/>
          <p14:tracePt t="24378" x="7181850" y="4165600"/>
          <p14:tracePt t="24999" x="7181850" y="4171950"/>
          <p14:tracePt t="25233" x="7188200" y="4171950"/>
          <p14:tracePt t="25752" x="7181850" y="4171950"/>
          <p14:tracePt t="25764" x="7175500" y="4171950"/>
          <p14:tracePt t="25770" x="7169150" y="4171950"/>
          <p14:tracePt t="25786" x="7143750" y="4178300"/>
          <p14:tracePt t="25803" x="7137400" y="4184650"/>
          <p14:tracePt t="25820" x="7124700" y="4184650"/>
          <p14:tracePt t="25853" x="7112000" y="4184650"/>
          <p14:tracePt t="25870" x="7105650" y="4184650"/>
          <p14:tracePt t="25887" x="7099300" y="4184650"/>
          <p14:tracePt t="26013" x="7092950" y="4184650"/>
          <p14:tracePt t="26106" x="7099300" y="4184650"/>
          <p14:tracePt t="26151" x="7112000" y="4191000"/>
          <p14:tracePt t="26154" x="7137400" y="4191000"/>
          <p14:tracePt t="26170" x="7188200" y="4229100"/>
          <p14:tracePt t="26186" x="7219950" y="4241800"/>
          <p14:tracePt t="26203" x="7226300" y="4248150"/>
          <p14:tracePt t="26300" x="7226300" y="4241800"/>
          <p14:tracePt t="26310" x="7226300" y="4235450"/>
          <p14:tracePt t="26312" x="7232650" y="4235450"/>
          <p14:tracePt t="26319" x="7232650" y="4229100"/>
          <p14:tracePt t="26336" x="7239000" y="4222750"/>
          <p14:tracePt t="26670" x="7232650" y="4222750"/>
          <p14:tracePt t="26937" x="7226300" y="4222750"/>
          <p14:tracePt t="26965" x="7219950" y="4222750"/>
          <p14:tracePt t="26978" x="7213600" y="4222750"/>
          <p14:tracePt t="26992" x="7207250" y="4222750"/>
          <p14:tracePt t="26996" x="7200900" y="4222750"/>
          <p14:tracePt t="27003" x="7194550" y="4222750"/>
          <p14:tracePt t="27020" x="7169150" y="4222750"/>
          <p14:tracePt t="27037" x="7124700" y="4222750"/>
          <p14:tracePt t="27053" x="7099300" y="4222750"/>
          <p14:tracePt t="27069" x="7080250" y="4222750"/>
          <p14:tracePt t="27086" x="7073900" y="4229100"/>
          <p14:tracePt t="27103" x="7067550" y="4229100"/>
          <p14:tracePt t="27139" x="7061200" y="4229100"/>
          <p14:tracePt t="27354" x="7067550" y="4229100"/>
          <p14:tracePt t="27636" x="7067550" y="4235450"/>
          <p14:tracePt t="28022" x="7067550" y="4229100"/>
          <p14:tracePt t="28167" x="7061200" y="4229100"/>
          <p14:tracePt t="28172" x="7054850" y="4229100"/>
          <p14:tracePt t="28186" x="7023100" y="4222750"/>
          <p14:tracePt t="28203" x="6997700" y="4216400"/>
          <p14:tracePt t="28220" x="6953250" y="4203700"/>
          <p14:tracePt t="28236" x="6902450" y="4191000"/>
          <p14:tracePt t="28253" x="6838950" y="4184650"/>
          <p14:tracePt t="28270" x="6781800" y="4171950"/>
          <p14:tracePt t="28286" x="6705600" y="4165600"/>
          <p14:tracePt t="28303" x="6604000" y="4152900"/>
          <p14:tracePt t="28319" x="6445250" y="4121150"/>
          <p14:tracePt t="28336" x="6216650" y="4083050"/>
          <p14:tracePt t="28352" x="5962650" y="4032250"/>
          <p14:tracePt t="28369" x="5715000" y="3987800"/>
          <p14:tracePt t="28386" x="5511800" y="3943350"/>
          <p14:tracePt t="28402" x="5365750" y="3905250"/>
          <p14:tracePt t="28420" x="5270500" y="3898900"/>
          <p14:tracePt t="28436" x="5187950" y="3892550"/>
          <p14:tracePt t="28452" x="5111750" y="3879850"/>
          <p14:tracePt t="28470" x="5029200" y="3879850"/>
          <p14:tracePt t="28486" x="4914900" y="3905250"/>
          <p14:tracePt t="28503" x="4806950" y="3937000"/>
          <p14:tracePt t="28505" x="4800600" y="3949700"/>
          <p14:tracePt t="28519" x="4711700" y="3981450"/>
          <p14:tracePt t="28536" x="4648200" y="3987800"/>
          <p14:tracePt t="28552" x="4584700" y="3987800"/>
          <p14:tracePt t="28569" x="4514850" y="4000500"/>
          <p14:tracePt t="28586" x="4413250" y="4000500"/>
          <p14:tracePt t="28602" x="4235450" y="4000500"/>
          <p14:tracePt t="28619" x="4032250" y="4013200"/>
          <p14:tracePt t="28636" x="3803650" y="4044950"/>
          <p14:tracePt t="28652" x="3568700" y="4095750"/>
          <p14:tracePt t="28669" x="3454400" y="4121150"/>
          <p14:tracePt t="28685" x="3365500" y="4165600"/>
          <p14:tracePt t="28703" x="3289300" y="4191000"/>
          <p14:tracePt t="28719" x="3225800" y="4216400"/>
          <p14:tracePt t="28736" x="3181350" y="4222750"/>
          <p14:tracePt t="28753" x="3149600" y="4229100"/>
          <p14:tracePt t="28769" x="3124200" y="4229100"/>
          <p14:tracePt t="28786" x="3098800" y="4229100"/>
          <p14:tracePt t="28802" x="3079750" y="4229100"/>
          <p14:tracePt t="28819" x="3073400" y="4229100"/>
          <p14:tracePt t="28836" x="3060700" y="4229100"/>
          <p14:tracePt t="28852" x="3035300" y="4248150"/>
          <p14:tracePt t="28869" x="2990850" y="4279900"/>
          <p14:tracePt t="28886" x="2927350" y="4324350"/>
          <p14:tracePt t="28903" x="2882900" y="4413250"/>
          <p14:tracePt t="28919" x="2825750" y="4483100"/>
          <p14:tracePt t="28936" x="2730500" y="4546600"/>
          <p14:tracePt t="28952" x="2635250" y="4578350"/>
          <p14:tracePt t="28969" x="2559050" y="4597400"/>
          <p14:tracePt t="28985" x="2501900" y="4603750"/>
          <p14:tracePt t="29002" x="2482850" y="4603750"/>
          <p14:tracePt t="29019" x="2482850" y="4610100"/>
          <p14:tracePt t="29046" x="2482850" y="4616450"/>
          <p14:tracePt t="29067" x="2489200" y="4616450"/>
          <p14:tracePt t="29074" x="2495550" y="4629150"/>
          <p14:tracePt t="29086" x="2546350" y="4679950"/>
          <p14:tracePt t="29102" x="2622550" y="4724400"/>
          <p14:tracePt t="29119" x="2736850" y="4762500"/>
          <p14:tracePt t="29136" x="2876550" y="4813300"/>
          <p14:tracePt t="29152" x="3022600" y="4857750"/>
          <p14:tracePt t="29169" x="3244850" y="4921250"/>
          <p14:tracePt t="29185" x="3505200" y="4965700"/>
          <p14:tracePt t="29202" x="3759200" y="4997450"/>
          <p14:tracePt t="29219" x="3949700" y="5016500"/>
          <p14:tracePt t="29235" x="4070350" y="5022850"/>
          <p14:tracePt t="29252" x="4178300" y="5022850"/>
          <p14:tracePt t="29270" x="4286250" y="5029200"/>
          <p14:tracePt t="29286" x="4387850" y="5035550"/>
          <p14:tracePt t="29303" x="4470400" y="5041900"/>
          <p14:tracePt t="29319" x="4597400" y="5048250"/>
          <p14:tracePt t="29335" x="4686300" y="5054600"/>
          <p14:tracePt t="29352" x="4775200" y="5054600"/>
          <p14:tracePt t="29369" x="4857750" y="5048250"/>
          <p14:tracePt t="29385" x="4946650" y="5048250"/>
          <p14:tracePt t="29402" x="5048250" y="5041900"/>
          <p14:tracePt t="29419" x="5137150" y="5035550"/>
          <p14:tracePt t="29436" x="5187950" y="5029200"/>
          <p14:tracePt t="29452" x="5232400" y="5022850"/>
          <p14:tracePt t="29469" x="5308600" y="5016500"/>
          <p14:tracePt t="29486" x="5403850" y="4991100"/>
          <p14:tracePt t="29502" x="5518150" y="4984750"/>
          <p14:tracePt t="29519" x="5594350" y="4965700"/>
          <p14:tracePt t="29521" x="5600700" y="4965700"/>
          <p14:tracePt t="29536" x="5645150" y="4959350"/>
          <p14:tracePt t="29553" x="5689600" y="4953000"/>
          <p14:tracePt t="29569" x="5702300" y="4953000"/>
          <p14:tracePt t="29586" x="5708650" y="4946650"/>
          <p14:tracePt t="29602" x="5715000" y="4946650"/>
          <p14:tracePt t="29619" x="5759450" y="4940300"/>
          <p14:tracePt t="29636" x="5791200" y="4933950"/>
          <p14:tracePt t="29653" x="5816600" y="4927600"/>
          <p14:tracePt t="29669" x="5835650" y="4914900"/>
          <p14:tracePt t="29686" x="5880100" y="4902200"/>
          <p14:tracePt t="29702" x="5899150" y="4889500"/>
          <p14:tracePt t="29719" x="5937250" y="4883150"/>
          <p14:tracePt t="29735" x="5988050" y="4870450"/>
          <p14:tracePt t="29753" x="6051550" y="4857750"/>
          <p14:tracePt t="29769" x="6134100" y="4845050"/>
          <p14:tracePt t="29785" x="6223000" y="4832350"/>
          <p14:tracePt t="29802" x="6292850" y="4832350"/>
          <p14:tracePt t="29819" x="6330950" y="4832350"/>
          <p14:tracePt t="29836" x="6337300" y="4832350"/>
          <p14:tracePt t="29852" x="6343650" y="4832350"/>
          <p14:tracePt t="29869" x="6369050" y="4826000"/>
          <p14:tracePt t="29886" x="6400800" y="4813300"/>
          <p14:tracePt t="29903" x="6445250" y="4794250"/>
          <p14:tracePt t="29919" x="6457950" y="4787900"/>
          <p14:tracePt t="29935" x="6470650" y="4781550"/>
          <p14:tracePt t="29952" x="6470650" y="4775200"/>
          <p14:tracePt t="29969" x="6477000" y="4775200"/>
          <p14:tracePt t="29985" x="6508750" y="4762500"/>
          <p14:tracePt t="30003" x="6534150" y="4762500"/>
          <p14:tracePt t="30019" x="6572250" y="4756150"/>
          <p14:tracePt t="30036" x="6635750" y="4743450"/>
          <p14:tracePt t="30052" x="6705600" y="4724400"/>
          <p14:tracePt t="30069" x="6769100" y="4705350"/>
          <p14:tracePt t="30086" x="6845300" y="4699000"/>
          <p14:tracePt t="30102" x="6883400" y="4686300"/>
          <p14:tracePt t="30119" x="6896100" y="4686300"/>
          <p14:tracePt t="30135" x="6896100" y="4679950"/>
          <p14:tracePt t="30169" x="6915150" y="4673600"/>
          <p14:tracePt t="30186" x="6997700" y="4654550"/>
          <p14:tracePt t="30203" x="7080250" y="4616450"/>
          <p14:tracePt t="30219" x="7092950" y="4603750"/>
          <p14:tracePt t="30235" x="7092950" y="4584700"/>
          <p14:tracePt t="30271" x="7086600" y="4584700"/>
          <p14:tracePt t="30302" x="7080250" y="4584700"/>
          <p14:tracePt t="30319" x="7067550" y="4578350"/>
          <p14:tracePt t="30335" x="7054850" y="4578350"/>
          <p14:tracePt t="30352" x="7054850" y="4584700"/>
          <p14:tracePt t="30394" x="7048500" y="4584700"/>
          <p14:tracePt t="30490" x="7048500" y="4578350"/>
          <p14:tracePt t="30925" x="7048500" y="4572000"/>
          <p14:tracePt t="30946" x="7042150" y="4572000"/>
          <p14:tracePt t="30975" x="7035800" y="4572000"/>
          <p14:tracePt t="30986" x="7029450" y="4572000"/>
          <p14:tracePt t="30993" x="7023100" y="4572000"/>
          <p14:tracePt t="31002" x="7010400" y="4572000"/>
          <p14:tracePt t="31019" x="6997700" y="4572000"/>
          <p14:tracePt t="31035" x="6991350" y="4572000"/>
          <p14:tracePt t="31052" x="6978650" y="4572000"/>
          <p14:tracePt t="31068" x="6965950" y="4572000"/>
          <p14:tracePt t="31085" x="6934200" y="4572000"/>
          <p14:tracePt t="31102" x="6902450" y="4572000"/>
          <p14:tracePt t="31195" x="6896100" y="4572000"/>
          <p14:tracePt t="31205" x="6896100" y="4578350"/>
          <p14:tracePt t="31210" x="6889750" y="4578350"/>
          <p14:tracePt t="31256" x="6883400" y="4578350"/>
          <p14:tracePt t="31427" x="6889750" y="4578350"/>
          <p14:tracePt t="31713" x="6889750" y="4584700"/>
          <p14:tracePt t="31715" x="6889750" y="4578350"/>
          <p14:tracePt t="31726" x="6889750" y="4584700"/>
          <p14:tracePt t="32081" x="6889750" y="4591050"/>
          <p14:tracePt t="32338" x="6883400" y="4591050"/>
          <p14:tracePt t="32449" x="6883400" y="4597400"/>
          <p14:tracePt t="32451" x="6877050" y="4597400"/>
          <p14:tracePt t="32469" x="6845300" y="4629150"/>
          <p14:tracePt t="32485" x="6832600" y="4635500"/>
          <p14:tracePt t="32701" x="6838950" y="4635500"/>
          <p14:tracePt t="32711" x="6832600" y="4635500"/>
          <p14:tracePt t="32719" x="6838950" y="4635500"/>
          <p14:tracePt t="32792" x="6845300" y="4635500"/>
          <p14:tracePt t="32981" x="6845300" y="4629150"/>
          <p14:tracePt t="33007" x="6838950" y="4629150"/>
          <p14:tracePt t="33022" x="6838950" y="4622800"/>
          <p14:tracePt t="33027" x="6832600" y="4622800"/>
          <p14:tracePt t="33078" x="6826250" y="4622800"/>
          <p14:tracePt t="33194" x="6826250" y="4616450"/>
          <p14:tracePt t="33234" x="6819900" y="4616450"/>
          <p14:tracePt t="33460" x="6819900" y="4622800"/>
          <p14:tracePt t="33545" x="6819900" y="4616450"/>
          <p14:tracePt t="33667" x="6813550" y="4616450"/>
          <p14:tracePt t="33670" x="6813550" y="4610100"/>
          <p14:tracePt t="33686" x="6800850" y="4603750"/>
          <p14:tracePt t="33702" x="6794500" y="4597400"/>
          <p14:tracePt t="33735" x="6781800" y="4597400"/>
          <p14:tracePt t="33751" x="6756400" y="4597400"/>
          <p14:tracePt t="33768" x="6750050" y="4597400"/>
          <p14:tracePt t="33867" x="6750050" y="4591050"/>
          <p14:tracePt t="34050" x="6743700" y="4591050"/>
          <p14:tracePt t="34271" x="6750050" y="4591050"/>
          <p14:tracePt t="34359" x="6750050" y="4584700"/>
          <p14:tracePt t="34506" x="6743700" y="4584700"/>
          <p14:tracePt t="34668" x="6737350" y="4578350"/>
          <p14:tracePt t="34681" x="6731000" y="4578350"/>
          <p14:tracePt t="34696" x="6731000" y="4572000"/>
          <p14:tracePt t="34701" x="6724650" y="4572000"/>
          <p14:tracePt t="34720" x="6718300" y="4572000"/>
          <p14:tracePt t="35558" x="6711950" y="4572000"/>
          <p14:tracePt t="35577" x="6718300" y="4572000"/>
          <p14:tracePt t="35613" x="6711950" y="4572000"/>
          <p14:tracePt t="35681" x="6718300" y="4572000"/>
          <p14:tracePt t="35931" x="6711950" y="4572000"/>
          <p14:tracePt t="36099" x="6711950" y="4578350"/>
          <p14:tracePt t="36113" x="6711950" y="4584700"/>
          <p14:tracePt t="36134" x="6711950" y="4591050"/>
          <p14:tracePt t="36564" x="6705600" y="4591050"/>
          <p14:tracePt t="36573" x="6699250" y="4591050"/>
          <p14:tracePt t="36579" x="6692900" y="4591050"/>
          <p14:tracePt t="36593" x="6686550" y="4591050"/>
          <p14:tracePt t="36607" x="6680200" y="4591050"/>
          <p14:tracePt t="36618" x="6673850" y="4584700"/>
          <p14:tracePt t="36634" x="6667500" y="4584700"/>
          <p14:tracePt t="36651" x="6661150" y="4584700"/>
          <p14:tracePt t="36753" x="6661150" y="4591050"/>
          <p14:tracePt t="36907" x="6667500" y="4591050"/>
          <p14:tracePt t="36923" x="6673850" y="4591050"/>
          <p14:tracePt t="36931" x="6680200" y="4591050"/>
          <p14:tracePt t="36942" x="6680200" y="4597400"/>
          <p14:tracePt t="36984" x="6686550" y="4597400"/>
          <p14:tracePt t="37435" x="6686550" y="4591050"/>
          <p14:tracePt t="37881" x="6680200" y="4591050"/>
          <p14:tracePt t="37908" x="6673850" y="4591050"/>
          <p14:tracePt t="37914" x="6667500" y="4591050"/>
          <p14:tracePt t="37919" x="6661150" y="4591050"/>
          <p14:tracePt t="37934" x="6629400" y="4610100"/>
          <p14:tracePt t="37951" x="6610350" y="4616450"/>
          <p14:tracePt t="37967" x="6578600" y="4641850"/>
          <p14:tracePt t="37984" x="6565900" y="4648200"/>
          <p14:tracePt t="38018" x="6572250" y="4648200"/>
          <p14:tracePt t="38061" x="6565900" y="4648200"/>
          <p14:tracePt t="38083" x="6553200" y="4654550"/>
          <p14:tracePt t="38085" x="6540500" y="4660900"/>
          <p14:tracePt t="38101" x="6426200" y="4705350"/>
          <p14:tracePt t="38118" x="6191250" y="4794250"/>
          <p14:tracePt t="38134" x="5816600" y="4889500"/>
          <p14:tracePt t="38151" x="5422900" y="4959350"/>
          <p14:tracePt t="38167" x="5162550" y="5010150"/>
          <p14:tracePt t="38184" x="4991100" y="5010150"/>
          <p14:tracePt t="38201" x="4832350" y="4991100"/>
          <p14:tracePt t="38218" x="4660900" y="4946650"/>
          <p14:tracePt t="38234" x="4508500" y="4908550"/>
          <p14:tracePt t="38251" x="4343400" y="4851400"/>
          <p14:tracePt t="38268" x="4133850" y="4762500"/>
          <p14:tracePt t="38284" x="3949700" y="4654550"/>
          <p14:tracePt t="38301" x="3835400" y="4514850"/>
          <p14:tracePt t="38318" x="3721100" y="4343400"/>
          <p14:tracePt t="38334" x="3638550" y="4222750"/>
          <p14:tracePt t="38350" x="3549650" y="4133850"/>
          <p14:tracePt t="38367" x="3435350" y="4089400"/>
          <p14:tracePt t="38384" x="3295650" y="4044950"/>
          <p14:tracePt t="38400" x="3206750" y="4019550"/>
          <p14:tracePt t="38418" x="3098800" y="4006850"/>
          <p14:tracePt t="38434" x="3003550" y="3994150"/>
          <p14:tracePt t="38451" x="2901950" y="3975100"/>
          <p14:tracePt t="38467" x="2755900" y="3949700"/>
          <p14:tracePt t="38484" x="2622550" y="3911600"/>
          <p14:tracePt t="38500" x="2463800" y="3886200"/>
          <p14:tracePt t="38518" x="2374900" y="3873500"/>
          <p14:tracePt t="38519" x="2368550" y="3873500"/>
          <p14:tracePt t="38534" x="2298700" y="3879850"/>
          <p14:tracePt t="38550" x="2228850" y="3898900"/>
          <p14:tracePt t="38567" x="2190750" y="3905250"/>
          <p14:tracePt t="38584" x="2171700" y="3905250"/>
          <p14:tracePt t="38600" x="2159000" y="3905250"/>
          <p14:tracePt t="38617" x="2101850" y="3917950"/>
          <p14:tracePt t="38634" x="2012950" y="3937000"/>
          <p14:tracePt t="38651" x="1974850" y="3943350"/>
          <p14:tracePt t="38667" x="1943100" y="3949700"/>
          <p14:tracePt t="38684" x="1898650" y="3956050"/>
          <p14:tracePt t="38701" x="1873250" y="3981450"/>
          <p14:tracePt t="38717" x="1797050" y="4013200"/>
          <p14:tracePt t="38734" x="1708150" y="4044950"/>
          <p14:tracePt t="38751" x="1638300" y="4070350"/>
          <p14:tracePt t="38767" x="1562100" y="4095750"/>
          <p14:tracePt t="38784" x="1473200" y="4114800"/>
          <p14:tracePt t="38801" x="1390650" y="4140200"/>
          <p14:tracePt t="38817" x="1327150" y="4171950"/>
          <p14:tracePt t="38835" x="1289050" y="4203700"/>
          <p14:tracePt t="38852" x="1257300" y="4235450"/>
          <p14:tracePt t="38867" x="1225550" y="4286250"/>
          <p14:tracePt t="38884" x="1193800" y="4324350"/>
          <p14:tracePt t="38900" x="1174750" y="4394200"/>
          <p14:tracePt t="38918" x="1143000" y="4470400"/>
          <p14:tracePt t="38934" x="1143000" y="4572000"/>
          <p14:tracePt t="38950" x="1187450" y="4641850"/>
          <p14:tracePt t="38967" x="1225550" y="4679950"/>
          <p14:tracePt t="38984" x="1282700" y="4718050"/>
          <p14:tracePt t="39001" x="1339850" y="4730750"/>
          <p14:tracePt t="39018" x="1397000" y="4737100"/>
          <p14:tracePt t="39019" x="1409700" y="4737100"/>
          <p14:tracePt t="39034" x="1473200" y="4718050"/>
          <p14:tracePt t="39050" x="1536700" y="4692650"/>
          <p14:tracePt t="39067" x="1600200" y="4667250"/>
          <p14:tracePt t="39084" x="1657350" y="4629150"/>
          <p14:tracePt t="39101" x="1701800" y="4591050"/>
          <p14:tracePt t="39117" x="1752600" y="4572000"/>
          <p14:tracePt t="39134" x="1778000" y="4521200"/>
          <p14:tracePt t="39150" x="1822450" y="4495800"/>
          <p14:tracePt t="39167" x="1873250" y="4470400"/>
          <p14:tracePt t="39184" x="1892300" y="4438650"/>
          <p14:tracePt t="39201" x="1936750" y="4400550"/>
          <p14:tracePt t="39217" x="1949450" y="4368800"/>
          <p14:tracePt t="39234" x="1962150" y="4324350"/>
          <p14:tracePt t="39250" x="1962150" y="4279900"/>
          <p14:tracePt t="39267" x="1962150" y="4216400"/>
          <p14:tracePt t="39284" x="1955800" y="4165600"/>
          <p14:tracePt t="39300" x="1911350" y="4114800"/>
          <p14:tracePt t="39318" x="1879600" y="4083050"/>
          <p14:tracePt t="39334" x="1873250" y="4076700"/>
          <p14:tracePt t="39350" x="1873250" y="4070350"/>
          <p14:tracePt t="39367" x="1866900" y="4070350"/>
          <p14:tracePt t="39384" x="1860550" y="4070350"/>
          <p14:tracePt t="39400" x="1828800" y="4070350"/>
          <p14:tracePt t="39418" x="1784350" y="4076700"/>
          <p14:tracePt t="39434" x="1682750" y="4102100"/>
          <p14:tracePt t="39451" x="1593850" y="4127500"/>
          <p14:tracePt t="39467" x="1524000" y="4165600"/>
          <p14:tracePt t="39484" x="1473200" y="4203700"/>
          <p14:tracePt t="39500" x="1447800" y="4248150"/>
          <p14:tracePt t="39518" x="1416050" y="4298950"/>
          <p14:tracePt t="39534" x="1416050" y="4337050"/>
          <p14:tracePt t="39550" x="1441450" y="4400550"/>
          <p14:tracePt t="39567" x="1492250" y="4489450"/>
          <p14:tracePt t="39584" x="1568450" y="4572000"/>
          <p14:tracePt t="39600" x="1644650" y="4635500"/>
          <p14:tracePt t="39617" x="1714500" y="4699000"/>
          <p14:tracePt t="39634" x="1797050" y="4775200"/>
          <p14:tracePt t="39651" x="1930400" y="4857750"/>
          <p14:tracePt t="39668" x="2095500" y="4946650"/>
          <p14:tracePt t="39684" x="2324100" y="5048250"/>
          <p14:tracePt t="39700" x="2559050" y="5149850"/>
          <p14:tracePt t="39718" x="2730500" y="5187950"/>
          <p14:tracePt t="39734" x="2940050" y="5207000"/>
          <p14:tracePt t="39751" x="3155950" y="5226050"/>
          <p14:tracePt t="39767" x="3365500" y="5232400"/>
          <p14:tracePt t="39783" x="3581400" y="5238750"/>
          <p14:tracePt t="39801" x="3714750" y="5238750"/>
          <p14:tracePt t="39817" x="3784600" y="5232400"/>
          <p14:tracePt t="39834" x="3784600" y="5226050"/>
          <p14:tracePt t="39885" x="3778250" y="5226050"/>
          <p14:tracePt t="39893" x="3771900" y="5226050"/>
          <p14:tracePt t="39908" x="3765550" y="5226050"/>
          <p14:tracePt t="39917" x="3759200" y="5226050"/>
          <p14:tracePt t="39934" x="3740150" y="5226050"/>
          <p14:tracePt t="39970" x="3733800" y="5226050"/>
          <p14:tracePt t="40067" x="3733800" y="5232400"/>
          <p14:tracePt t="40086" x="3727450" y="5232400"/>
          <p14:tracePt t="40090" x="3727450" y="5238750"/>
          <p14:tracePt t="40100" x="3721100" y="5238750"/>
          <p14:tracePt t="40117" x="3708400" y="5238750"/>
          <p14:tracePt t="40176" x="3714750" y="5238750"/>
          <p14:tracePt t="40235" x="3721100" y="5238750"/>
          <p14:tracePt t="40267" x="3727450" y="5238750"/>
          <p14:tracePt t="40270" x="3733800" y="5238750"/>
          <p14:tracePt t="40284" x="3771900" y="5245100"/>
          <p14:tracePt t="40301" x="3829050" y="5257800"/>
          <p14:tracePt t="40317" x="3860800" y="5270500"/>
          <p14:tracePt t="40334" x="3898900" y="5283200"/>
          <p14:tracePt t="40351" x="3968750" y="5295900"/>
          <p14:tracePt t="40367" x="4057650" y="5314950"/>
          <p14:tracePt t="40384" x="4159250" y="5327650"/>
          <p14:tracePt t="40400" x="4235450" y="5334000"/>
          <p14:tracePt t="40417" x="4298950" y="5340350"/>
          <p14:tracePt t="40434" x="4368800" y="5346700"/>
          <p14:tracePt t="40450" x="4438650" y="5353050"/>
          <p14:tracePt t="40467" x="4476750" y="5353050"/>
          <p14:tracePt t="40484" x="4521200" y="5359400"/>
          <p14:tracePt t="40500" x="4546600" y="5359400"/>
          <p14:tracePt t="40518" x="4572000" y="5359400"/>
          <p14:tracePt t="40534" x="4616450" y="5359400"/>
          <p14:tracePt t="40550" x="4641850" y="5359400"/>
          <p14:tracePt t="40567" x="4654550" y="5359400"/>
          <p14:tracePt t="40584" x="4679950" y="5359400"/>
          <p14:tracePt t="40600" x="4724400" y="5365750"/>
          <p14:tracePt t="40617" x="4737100" y="5365750"/>
          <p14:tracePt t="40653" x="4743450" y="5365750"/>
          <p14:tracePt t="40667" x="4756150" y="5359400"/>
          <p14:tracePt t="40684" x="4768850" y="5359400"/>
          <p14:tracePt t="40700" x="4806950" y="5359400"/>
          <p14:tracePt t="40717" x="4826000" y="5353050"/>
          <p14:tracePt t="40761" x="4832350" y="5353050"/>
          <p14:tracePt t="40769" x="4838700" y="5353050"/>
          <p14:tracePt t="40784" x="4845050" y="5353050"/>
          <p14:tracePt t="40800" x="4870450" y="5359400"/>
          <p14:tracePt t="40817" x="4895850" y="5353050"/>
          <p14:tracePt t="40834" x="4921250" y="5353050"/>
          <p14:tracePt t="40850" x="4959350" y="5340350"/>
          <p14:tracePt t="40867" x="5022850" y="5308600"/>
          <p14:tracePt t="40883" x="5048250" y="5283200"/>
          <p14:tracePt t="40900" x="5080000" y="5270500"/>
          <p14:tracePt t="40917" x="5080000" y="5264150"/>
          <p14:tracePt t="40955" x="5086350" y="5264150"/>
          <p14:tracePt t="41123" x="5086350" y="5257800"/>
          <p14:tracePt t="41243" x="5080000" y="5257800"/>
          <p14:tracePt t="41254" x="5073650" y="5257800"/>
          <p14:tracePt t="41260" x="5067300" y="5257800"/>
          <p14:tracePt t="41267" x="5060950" y="5257800"/>
          <p14:tracePt t="41284" x="5029200" y="5251450"/>
          <p14:tracePt t="41300" x="5016500" y="5251450"/>
          <p14:tracePt t="41317" x="5003800" y="5245100"/>
          <p14:tracePt t="41334" x="4991100" y="5245100"/>
          <p14:tracePt t="41350" x="4978400" y="5245100"/>
          <p14:tracePt t="41367" x="4933950" y="5238750"/>
          <p14:tracePt t="41383" x="4902200" y="5238750"/>
          <p14:tracePt t="41400" x="4895850" y="5238750"/>
          <p14:tracePt t="41417" x="4889500" y="5238750"/>
          <p14:tracePt t="41516" x="4895850" y="5238750"/>
          <p14:tracePt t="41577" x="4902200" y="5238750"/>
          <p14:tracePt t="41595" x="4914900" y="5238750"/>
          <p14:tracePt t="41600" x="4921250" y="5238750"/>
          <p14:tracePt t="41617" x="4946650" y="5238750"/>
          <p14:tracePt t="41633" x="4953000" y="5245100"/>
          <p14:tracePt t="41780" x="4946650" y="5245100"/>
          <p14:tracePt t="41850" x="4953000" y="5245100"/>
          <p14:tracePt t="41859" x="4959350" y="5251450"/>
          <p14:tracePt t="41867" x="4972050" y="5251450"/>
          <p14:tracePt t="41883" x="5010150" y="5251450"/>
          <p14:tracePt t="41901" x="5041900" y="5257800"/>
          <p14:tracePt t="41917" x="5048250" y="5257800"/>
          <p14:tracePt t="42015" x="5054600" y="5257800"/>
          <p14:tracePt t="42020" x="5054600" y="5264150"/>
          <p14:tracePt t="42033" x="5054600" y="5276850"/>
          <p14:tracePt t="42050" x="5054600" y="5308600"/>
          <p14:tracePt t="42245" x="5054600" y="5302250"/>
          <p14:tracePt t="42253" x="5048250" y="5302250"/>
          <p14:tracePt t="42271" x="5048250" y="5308600"/>
          <p14:tracePt t="42273" x="5041900" y="5308600"/>
          <p14:tracePt t="42283" x="5022850" y="5308600"/>
          <p14:tracePt t="42301" x="4991100" y="5314950"/>
          <p14:tracePt t="42317" x="4972050" y="5314950"/>
          <p14:tracePt t="42333" x="4959350" y="5314950"/>
          <p14:tracePt t="42350" x="4953000" y="5314950"/>
          <p14:tracePt t="42367" x="4940300" y="5314950"/>
          <p14:tracePt t="42383" x="4933950" y="5314950"/>
          <p14:tracePt t="42400" x="4933950" y="5308600"/>
          <p14:tracePt t="42506" x="4933950" y="5302250"/>
          <p14:tracePt t="42678" x="4933950" y="5308600"/>
          <p14:tracePt t="42733" x="4933950" y="5302250"/>
          <p14:tracePt t="42766" x="4933950" y="5295900"/>
          <p14:tracePt t="42771" x="4940300" y="5289550"/>
          <p14:tracePt t="42783" x="4959350" y="5257800"/>
          <p14:tracePt t="42800" x="4965700" y="5251450"/>
          <p14:tracePt t="42817" x="4972050" y="5251450"/>
          <p14:tracePt t="42923" x="4972050" y="5245100"/>
          <p14:tracePt t="42938" x="4978400" y="5245100"/>
          <p14:tracePt t="43163" x="4972050" y="5245100"/>
          <p14:tracePt t="43299" x="4978400" y="5245100"/>
          <p14:tracePt t="43518" x="4978400" y="5238750"/>
          <p14:tracePt t="43555" x="4984750" y="5238750"/>
          <p14:tracePt t="43748" x="4991100" y="5238750"/>
          <p14:tracePt t="43825" x="4991100" y="5232400"/>
          <p14:tracePt t="43836" x="4997450" y="5232400"/>
          <p14:tracePt t="44100" x="4997450" y="5238750"/>
          <p14:tracePt t="44531" x="4997450" y="523240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Interaktive Werkzeuge:</a:t>
            </a:r>
            <a:endParaRPr lang="de-DE" dirty="0"/>
          </a:p>
        </p:txBody>
      </p:sp>
      <p:sp>
        <p:nvSpPr>
          <p:cNvPr id="3" name="Inhaltsplatzhalter 2"/>
          <p:cNvSpPr>
            <a:spLocks noGrp="1"/>
          </p:cNvSpPr>
          <p:nvPr>
            <p:ph idx="1"/>
          </p:nvPr>
        </p:nvSpPr>
        <p:spPr/>
        <p:txBody>
          <a:bodyPr/>
          <a:lstStyle/>
          <a:p>
            <a:r>
              <a:rPr lang="de-DE" dirty="0" smtClean="0"/>
              <a:t>Stift</a:t>
            </a:r>
          </a:p>
          <a:p>
            <a:endParaRPr lang="de-DE" dirty="0"/>
          </a:p>
          <a:p>
            <a:r>
              <a:rPr lang="de-DE" dirty="0" smtClean="0"/>
              <a:t>Textmarker</a:t>
            </a:r>
          </a:p>
          <a:p>
            <a:endParaRPr lang="de-DE" dirty="0"/>
          </a:p>
          <a:p>
            <a:r>
              <a:rPr lang="de-DE" dirty="0" err="1" smtClean="0"/>
              <a:t>Laserpointer</a:t>
            </a:r>
            <a:endParaRPr lang="de-DE" dirty="0" smtClean="0"/>
          </a:p>
          <a:p>
            <a:endParaRPr lang="de-DE" dirty="0"/>
          </a:p>
          <a:p>
            <a:r>
              <a:rPr lang="de-DE" dirty="0" smtClean="0"/>
              <a:t>Radierer</a:t>
            </a:r>
            <a:endParaRPr lang="de-DE" dirty="0"/>
          </a:p>
        </p:txBody>
      </p:sp>
      <p:pic>
        <p:nvPicPr>
          <p:cNvPr id="4" name="Grafik 3"/>
          <p:cNvPicPr>
            <a:picLocks noChangeAspect="1"/>
          </p:cNvPicPr>
          <p:nvPr/>
        </p:nvPicPr>
        <p:blipFill>
          <a:blip r:embed="rId4"/>
          <a:stretch>
            <a:fillRect/>
          </a:stretch>
        </p:blipFill>
        <p:spPr>
          <a:xfrm>
            <a:off x="838200" y="5423863"/>
            <a:ext cx="2476500" cy="676275"/>
          </a:xfrm>
          <a:prstGeom prst="rect">
            <a:avLst/>
          </a:prstGeom>
        </p:spPr>
      </p:pic>
      <p:pic>
        <p:nvPicPr>
          <p:cNvPr id="5" name="Grafik 4"/>
          <p:cNvPicPr>
            <a:picLocks noChangeAspect="1"/>
          </p:cNvPicPr>
          <p:nvPr/>
        </p:nvPicPr>
        <p:blipFill>
          <a:blip r:embed="rId5"/>
          <a:stretch>
            <a:fillRect/>
          </a:stretch>
        </p:blipFill>
        <p:spPr>
          <a:xfrm>
            <a:off x="7066303" y="1270830"/>
            <a:ext cx="1905000" cy="1752600"/>
          </a:xfrm>
          <a:prstGeom prst="rect">
            <a:avLst/>
          </a:prstGeom>
        </p:spPr>
      </p:pic>
      <p:pic>
        <p:nvPicPr>
          <p:cNvPr id="6" name="Grafik 5"/>
          <p:cNvPicPr>
            <a:picLocks noChangeAspect="1"/>
          </p:cNvPicPr>
          <p:nvPr/>
        </p:nvPicPr>
        <p:blipFill>
          <a:blip r:embed="rId6"/>
          <a:stretch>
            <a:fillRect/>
          </a:stretch>
        </p:blipFill>
        <p:spPr>
          <a:xfrm>
            <a:off x="6894853" y="4219196"/>
            <a:ext cx="2076450" cy="381000"/>
          </a:xfrm>
          <a:prstGeom prst="rect">
            <a:avLst/>
          </a:prstGeom>
        </p:spPr>
      </p:pic>
      <mc:AlternateContent xmlns:mc="http://schemas.openxmlformats.org/markup-compatibility/2006">
        <mc:Choice xmlns:p14="http://schemas.microsoft.com/office/powerpoint/2010/main" xmlns:iact="http://schemas.microsoft.com/office/powerpoint/2014/inkAction" Requires="p14 iact">
          <p:contentPart p14:bwMode="auto" r:id="rId7">
            <p14:nvContentPartPr>
              <p14:cNvPr id="9" name="Freihand 8"/>
              <p14:cNvContentPartPr/>
              <p14:nvPr>
                <p:extLst>
                  <p:ext uri="{42D2F446-02D8-4167-A562-619A0277C38B}">
                    <p15:isNarration xmlns:p15="http://schemas.microsoft.com/office/powerpoint/2012/main" val="1"/>
                  </p:ext>
                </p:extLst>
              </p14:nvPr>
            </p14:nvContentPartPr>
            <p14:xfrm>
              <a:off x="3029039" y="2435399"/>
              <a:ext cx="2" cy="2"/>
            </p14:xfrm>
          </p:contentPart>
        </mc:Choice>
        <mc:Fallback>
          <p:pic>
            <p:nvPicPr>
              <p:cNvPr id="9" name="Freihand 8"/>
              <p:cNvPicPr>
                <a:picLocks noGrp="1" noRot="1" noChangeAspect="1" noMove="1" noResize="1" noEditPoints="1" noAdjustHandles="1" noChangeArrowheads="1" noChangeShapeType="1"/>
              </p:cNvPicPr>
              <p:nvPr/>
            </p:nvPicPr>
            <p:blipFill>
              <a:blip r:embed="rId8"/>
              <a:stretch>
                <a:fillRect/>
              </a:stretch>
            </p:blipFill>
            <p:spPr>
              <a:xfrm>
                <a:off x="3029039" y="2435399"/>
                <a:ext cx="2" cy="2"/>
              </a:xfrm>
              <a:prstGeom prst="rect">
                <a:avLst/>
              </a:prstGeom>
            </p:spPr>
          </p:pic>
        </mc:Fallback>
      </mc:AlternateContent>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878483625"/>
      </p:ext>
    </p:extLst>
  </p:cSld>
  <p:clrMapOvr>
    <a:masterClrMapping/>
  </p:clrMapOvr>
  <mc:AlternateContent xmlns:mc="http://schemas.openxmlformats.org/markup-compatibility/2006">
    <mc:Choice xmlns:p14="http://schemas.microsoft.com/office/powerpoint/2010/main" Requires="p14">
      <p:transition spd="slow" p14:dur="2000" advTm="88966"/>
    </mc:Choice>
    <mc:Fallback>
      <p:transition spd="slow" advTm="889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par>
                                <p:cTn id="7" presetID="59"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md type="call" cmd="playFrom(0.0)">
                                      <p:cBhvr>
                                        <p:cTn id="9"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10"/>
                </p:tgtEl>
              </p:cMediaNode>
            </p:audio>
          </p:childTnLst>
        </p:cTn>
      </p:par>
    </p:tnLst>
  </p:timing>
  <p:extLst>
    <p:ext uri="{3A86A75C-4F4B-4683-9AE1-C65F6400EC91}">
      <p14:laserTraceLst xmlns:p14="http://schemas.microsoft.com/office/powerpoint/2010/main">
        <p14:tracePtLst>
          <p14:tracePt t="744" x="5003800" y="5226050"/>
          <p14:tracePt t="746" x="5010150" y="5219700"/>
          <p14:tracePt t="748" x="5016500" y="5213350"/>
          <p14:tracePt t="764" x="5054600" y="5162550"/>
          <p14:tracePt t="782" x="5118100" y="5067300"/>
          <p14:tracePt t="798" x="5200650" y="4953000"/>
          <p14:tracePt t="815" x="5340350" y="4730750"/>
          <p14:tracePt t="831" x="5473700" y="4305300"/>
          <p14:tracePt t="848" x="5441950" y="3911600"/>
          <p14:tracePt t="864" x="5346700" y="3587750"/>
          <p14:tracePt t="881" x="5283200" y="3378200"/>
          <p14:tracePt t="898" x="5283200" y="3263900"/>
          <p14:tracePt t="915" x="5295900" y="3232150"/>
          <p14:tracePt t="931" x="5321300" y="3219450"/>
          <p14:tracePt t="948" x="5365750" y="3200400"/>
          <p14:tracePt t="964" x="5397500" y="3175000"/>
          <p14:tracePt t="966" x="5403850" y="3175000"/>
          <p14:tracePt t="982" x="5454650" y="3105150"/>
          <p14:tracePt t="998" x="5518150" y="3003550"/>
          <p14:tracePt t="1014" x="5562600" y="2851150"/>
          <p14:tracePt t="1032" x="5600700" y="2711450"/>
          <p14:tracePt t="1048" x="5626100" y="2565400"/>
          <p14:tracePt t="1064" x="5670550" y="2457450"/>
          <p14:tracePt t="1081" x="5702300" y="2419350"/>
          <p14:tracePt t="1098" x="5772150" y="2336800"/>
          <p14:tracePt t="1115" x="5810250" y="2241550"/>
          <p14:tracePt t="1131" x="5816600" y="2108200"/>
          <p14:tracePt t="1148" x="5784850" y="1974850"/>
          <p14:tracePt t="1165" x="5721350" y="1873250"/>
          <p14:tracePt t="1182" x="5702300" y="1816100"/>
          <p14:tracePt t="1198" x="5702300" y="1765300"/>
          <p14:tracePt t="1214" x="5708650" y="1619250"/>
          <p14:tracePt t="1231" x="5702300" y="1428750"/>
          <p14:tracePt t="1248" x="5715000" y="1219200"/>
          <p14:tracePt t="1265" x="5772150" y="1047750"/>
          <p14:tracePt t="1281" x="5816600" y="908050"/>
          <p14:tracePt t="1298" x="5842000" y="819150"/>
          <p14:tracePt t="1315" x="5829300" y="774700"/>
          <p14:tracePt t="1331" x="5822950" y="768350"/>
          <p14:tracePt t="1348" x="5784850" y="749300"/>
          <p14:tracePt t="1364" x="5676900" y="692150"/>
          <p14:tracePt t="1381" x="5492750" y="641350"/>
          <p14:tracePt t="1397" x="5314950" y="584200"/>
          <p14:tracePt t="1414" x="5168900" y="546100"/>
          <p14:tracePt t="1431" x="5003800" y="514350"/>
          <p14:tracePt t="1448" x="4838700" y="476250"/>
          <p14:tracePt t="1465" x="4648200" y="431800"/>
          <p14:tracePt t="1481" x="4413250" y="381000"/>
          <p14:tracePt t="1484" x="4381500" y="381000"/>
          <p14:tracePt t="1497" x="4044950" y="336550"/>
          <p14:tracePt t="1515" x="3644900" y="285750"/>
          <p14:tracePt t="1531" x="3390900" y="273050"/>
          <p14:tracePt t="1547" x="3155950" y="260350"/>
          <p14:tracePt t="1564" x="3016250" y="247650"/>
          <p14:tracePt t="1581" x="2901950" y="254000"/>
          <p14:tracePt t="1598" x="2743200" y="273050"/>
          <p14:tracePt t="1614" x="2603500" y="298450"/>
          <p14:tracePt t="1631" x="2451100" y="336550"/>
          <p14:tracePt t="1647" x="2305050" y="387350"/>
          <p14:tracePt t="1664" x="2152650" y="431800"/>
          <p14:tracePt t="1681" x="2044700" y="463550"/>
          <p14:tracePt t="1697" x="1911350" y="520700"/>
          <p14:tracePt t="1715" x="1771650" y="571500"/>
          <p14:tracePt t="1731" x="1625600" y="628650"/>
          <p14:tracePt t="1748" x="1524000" y="666750"/>
          <p14:tracePt t="1765" x="1447800" y="698500"/>
          <p14:tracePt t="1781" x="1352550" y="742950"/>
          <p14:tracePt t="1797" x="1250950" y="774700"/>
          <p14:tracePt t="1815" x="1187450" y="812800"/>
          <p14:tracePt t="1831" x="1149350" y="838200"/>
          <p14:tracePt t="1848" x="1041400" y="882650"/>
          <p14:tracePt t="1864" x="952500" y="939800"/>
          <p14:tracePt t="1881" x="914400" y="952500"/>
          <p14:tracePt t="1898" x="901700" y="952500"/>
          <p14:tracePt t="1914" x="889000" y="965200"/>
          <p14:tracePt t="1932" x="889000" y="977900"/>
          <p14:tracePt t="1948" x="882650" y="996950"/>
          <p14:tracePt t="1965" x="914400" y="1022350"/>
          <p14:tracePt t="1981" x="1060450" y="1117600"/>
          <p14:tracePt t="1984" x="1098550" y="1130300"/>
          <p14:tracePt t="1997" x="1289050" y="1225550"/>
          <p14:tracePt t="2014" x="1492250" y="1314450"/>
          <p14:tracePt t="2031" x="1746250" y="1409700"/>
          <p14:tracePt t="2048" x="2063750" y="1498600"/>
          <p14:tracePt t="2064" x="2425700" y="1587500"/>
          <p14:tracePt t="2081" x="2806700" y="1657350"/>
          <p14:tracePt t="2098" x="3117850" y="1714500"/>
          <p14:tracePt t="2114" x="3378200" y="1746250"/>
          <p14:tracePt t="2131" x="3676650" y="1778000"/>
          <p14:tracePt t="2147" x="4000500" y="1803400"/>
          <p14:tracePt t="2164" x="4254500" y="1809750"/>
          <p14:tracePt t="2181" x="4521200" y="1809750"/>
          <p14:tracePt t="2198" x="4806950" y="1809750"/>
          <p14:tracePt t="2214" x="5022850" y="1784350"/>
          <p14:tracePt t="2231" x="5194300" y="1758950"/>
          <p14:tracePt t="2248" x="5410200" y="1746250"/>
          <p14:tracePt t="2264" x="5657850" y="1739900"/>
          <p14:tracePt t="2281" x="5911850" y="1746250"/>
          <p14:tracePt t="2297" x="6064250" y="1746250"/>
          <p14:tracePt t="2315" x="6172200" y="1739900"/>
          <p14:tracePt t="2331" x="6267450" y="1739900"/>
          <p14:tracePt t="2348" x="6375400" y="1739900"/>
          <p14:tracePt t="2365" x="6413500" y="1746250"/>
          <p14:tracePt t="2381" x="6426200" y="1733550"/>
          <p14:tracePt t="2397" x="6438900" y="1727200"/>
          <p14:tracePt t="2414" x="6445250" y="1727200"/>
          <p14:tracePt t="2431" x="6457950" y="1714500"/>
          <p14:tracePt t="2448" x="6483350" y="1670050"/>
          <p14:tracePt t="2464" x="6477000" y="1612900"/>
          <p14:tracePt t="2481" x="6426200" y="1524000"/>
          <p14:tracePt t="2483" x="6407150" y="1511300"/>
          <p14:tracePt t="2497" x="6318250" y="1422400"/>
          <p14:tracePt t="2514" x="6210300" y="1333500"/>
          <p14:tracePt t="2531" x="6089650" y="1250950"/>
          <p14:tracePt t="2548" x="5949950" y="1168400"/>
          <p14:tracePt t="2565" x="5816600" y="1085850"/>
          <p14:tracePt t="2581" x="5670550" y="1009650"/>
          <p14:tracePt t="2598" x="5492750" y="927100"/>
          <p14:tracePt t="2614" x="5365750" y="850900"/>
          <p14:tracePt t="2631" x="5187950" y="762000"/>
          <p14:tracePt t="2648" x="4997450" y="704850"/>
          <p14:tracePt t="2664" x="4781550" y="660400"/>
          <p14:tracePt t="2681" x="4514850" y="609600"/>
          <p14:tracePt t="2698" x="4305300" y="571500"/>
          <p14:tracePt t="2714" x="4152900" y="565150"/>
          <p14:tracePt t="2731" x="3994150" y="546100"/>
          <p14:tracePt t="2748" x="3803650" y="527050"/>
          <p14:tracePt t="2764" x="3619500" y="501650"/>
          <p14:tracePt t="2781" x="3435350" y="482600"/>
          <p14:tracePt t="2798" x="3276600" y="457200"/>
          <p14:tracePt t="2814" x="3181350" y="450850"/>
          <p14:tracePt t="2831" x="3048000" y="431800"/>
          <p14:tracePt t="2848" x="2863850" y="419100"/>
          <p14:tracePt t="2864" x="2686050" y="419100"/>
          <p14:tracePt t="2881" x="2501900" y="412750"/>
          <p14:tracePt t="2898" x="2330450" y="412750"/>
          <p14:tracePt t="2914" x="2228850" y="412750"/>
          <p14:tracePt t="2930" x="2114550" y="419100"/>
          <p14:tracePt t="2948" x="1936750" y="419100"/>
          <p14:tracePt t="2964" x="1790700" y="425450"/>
          <p14:tracePt t="2981" x="1682750" y="431800"/>
          <p14:tracePt t="2982" x="1670050" y="438150"/>
          <p14:tracePt t="2998" x="1562100" y="463550"/>
          <p14:tracePt t="3014" x="1466850" y="476250"/>
          <p14:tracePt t="3031" x="1377950" y="488950"/>
          <p14:tracePt t="3048" x="1289050" y="508000"/>
          <p14:tracePt t="3064" x="1219200" y="533400"/>
          <p14:tracePt t="3081" x="1155700" y="558800"/>
          <p14:tracePt t="3098" x="1092200" y="571500"/>
          <p14:tracePt t="3114" x="1022350" y="584200"/>
          <p14:tracePt t="3131" x="952500" y="622300"/>
          <p14:tracePt t="3147" x="863600" y="660400"/>
          <p14:tracePt t="3164" x="787400" y="698500"/>
          <p14:tracePt t="3180" x="717550" y="736600"/>
          <p14:tracePt t="3198" x="673100" y="781050"/>
          <p14:tracePt t="3214" x="615950" y="831850"/>
          <p14:tracePt t="3231" x="577850" y="863600"/>
          <p14:tracePt t="3248" x="552450" y="908050"/>
          <p14:tracePt t="3264" x="520700" y="946150"/>
          <p14:tracePt t="3281" x="501650" y="1022350"/>
          <p14:tracePt t="3297" x="482600" y="1054100"/>
          <p14:tracePt t="3314" x="476250" y="1085850"/>
          <p14:tracePt t="3331" x="476250" y="1111250"/>
          <p14:tracePt t="3348" x="476250" y="1130300"/>
          <p14:tracePt t="3364" x="482600" y="1149350"/>
          <p14:tracePt t="3380" x="488950" y="1162050"/>
          <p14:tracePt t="3397" x="495300" y="1168400"/>
          <p14:tracePt t="3414" x="501650" y="1187450"/>
          <p14:tracePt t="3431" x="527050" y="1206500"/>
          <p14:tracePt t="3448" x="565150" y="1231900"/>
          <p14:tracePt t="3465" x="622300" y="1263650"/>
          <p14:tracePt t="3480" x="692150" y="1282700"/>
          <p14:tracePt t="3482" x="698500" y="1282700"/>
          <p14:tracePt t="3498" x="762000" y="1295400"/>
          <p14:tracePt t="3515" x="831850" y="1327150"/>
          <p14:tracePt t="3531" x="901700" y="1339850"/>
          <p14:tracePt t="3547" x="971550" y="1365250"/>
          <p14:tracePt t="3564" x="1041400" y="1390650"/>
          <p14:tracePt t="3581" x="1117600" y="1428750"/>
          <p14:tracePt t="3597" x="1200150" y="1454150"/>
          <p14:tracePt t="3614" x="1270000" y="1479550"/>
          <p14:tracePt t="3631" x="1301750" y="1492250"/>
          <p14:tracePt t="3647" x="1371600" y="1511300"/>
          <p14:tracePt t="3665" x="1473200" y="1530350"/>
          <p14:tracePt t="3680" x="1581150" y="1568450"/>
          <p14:tracePt t="3697" x="1727200" y="1619250"/>
          <p14:tracePt t="3714" x="1898650" y="1676400"/>
          <p14:tracePt t="3730" x="2038350" y="1714500"/>
          <p14:tracePt t="3747" x="2190750" y="1771650"/>
          <p14:tracePt t="3764" x="2368550" y="1816100"/>
          <p14:tracePt t="3781" x="2482850" y="1828800"/>
          <p14:tracePt t="3798" x="2590800" y="1841500"/>
          <p14:tracePt t="3814" x="2749550" y="1860550"/>
          <p14:tracePt t="3830" x="2984500" y="1905000"/>
          <p14:tracePt t="3847" x="3124200" y="1917700"/>
          <p14:tracePt t="3864" x="3219450" y="1930400"/>
          <p14:tracePt t="3880" x="3327400" y="1949450"/>
          <p14:tracePt t="3897" x="3460750" y="1981200"/>
          <p14:tracePt t="3914" x="3568700" y="2000250"/>
          <p14:tracePt t="3930" x="3695700" y="2012950"/>
          <p14:tracePt t="3947" x="3829050" y="2044700"/>
          <p14:tracePt t="3964" x="3937000" y="2070100"/>
          <p14:tracePt t="3981" x="4019550" y="2089150"/>
          <p14:tracePt t="3997" x="4044950" y="2089150"/>
          <p14:tracePt t="4014" x="4051300" y="2095500"/>
          <p14:tracePt t="4070" x="4044950" y="2095500"/>
          <p14:tracePt t="4084" x="4038600" y="2095500"/>
          <p14:tracePt t="4089" x="4032250" y="2095500"/>
          <p14:tracePt t="4097" x="4019550" y="2095500"/>
          <p14:tracePt t="4114" x="3994150" y="2095500"/>
          <p14:tracePt t="4131" x="3930650" y="2095500"/>
          <p14:tracePt t="4147" x="3879850" y="2095500"/>
          <p14:tracePt t="4164" x="3854450" y="2095500"/>
          <p14:tracePt t="4181" x="3835400" y="2095500"/>
          <p14:tracePt t="4197" x="3829050" y="2095500"/>
          <p14:tracePt t="4214" x="3822700" y="2095500"/>
          <p14:tracePt t="4258" x="3816350" y="2095500"/>
          <p14:tracePt t="4265" x="3810000" y="2095500"/>
          <p14:tracePt t="4281" x="3790950" y="2095500"/>
          <p14:tracePt t="4297" x="3759200" y="2095500"/>
          <p14:tracePt t="4314" x="3746500" y="2089150"/>
          <p14:tracePt t="4330" x="3740150" y="2089150"/>
          <p14:tracePt t="4347" x="3733800" y="2089150"/>
          <p14:tracePt t="4364" x="3708400" y="2076450"/>
          <p14:tracePt t="4380" x="3676650" y="2070100"/>
          <p14:tracePt t="4397" x="3651250" y="2070100"/>
          <p14:tracePt t="4414" x="3632200" y="2063750"/>
          <p14:tracePt t="4431" x="3625850" y="2063750"/>
          <p14:tracePt t="4447" x="3587750" y="2051050"/>
          <p14:tracePt t="4464" x="3562350" y="2057400"/>
          <p14:tracePt t="4480" x="3556000" y="2057400"/>
          <p14:tracePt t="4499" x="3536950" y="2057400"/>
          <p14:tracePt t="4514" x="3492500" y="2044700"/>
          <p14:tracePt t="4531" x="3454400" y="2044700"/>
          <p14:tracePt t="4547" x="3409950" y="2038350"/>
          <p14:tracePt t="4564" x="3359150" y="2025650"/>
          <p14:tracePt t="4581" x="3321050" y="2006600"/>
          <p14:tracePt t="4598" x="3251200" y="2000250"/>
          <p14:tracePt t="4614" x="3155950" y="1968500"/>
          <p14:tracePt t="4631" x="3060700" y="1949450"/>
          <p14:tracePt t="4647" x="2971800" y="1924050"/>
          <p14:tracePt t="4663" x="2895600" y="1905000"/>
          <p14:tracePt t="4681" x="2794000" y="1879600"/>
          <p14:tracePt t="4697" x="2698750" y="1854200"/>
          <p14:tracePt t="4714" x="2597150" y="1835150"/>
          <p14:tracePt t="4731" x="2482850" y="1816100"/>
          <p14:tracePt t="4747" x="2374900" y="1803400"/>
          <p14:tracePt t="4764" x="2279650" y="1797050"/>
          <p14:tracePt t="4781" x="2197100" y="1803400"/>
          <p14:tracePt t="4797" x="2159000" y="1809750"/>
          <p14:tracePt t="4814" x="2139950" y="1809750"/>
          <p14:tracePt t="4830" x="2127250" y="1809750"/>
          <p14:tracePt t="4847" x="2108200" y="1841500"/>
          <p14:tracePt t="4864" x="2108200" y="1917700"/>
          <p14:tracePt t="4881" x="2184400" y="2038350"/>
          <p14:tracePt t="4897" x="2343150" y="2171700"/>
          <p14:tracePt t="4914" x="2565400" y="2324100"/>
          <p14:tracePt t="4931" x="2901950" y="2559050"/>
          <p14:tracePt t="4948" x="3232150" y="2813050"/>
          <p14:tracePt t="4964" x="3403600" y="2946400"/>
          <p14:tracePt t="4980" x="3422650" y="2952750"/>
          <p14:tracePt t="4997" x="3429000" y="2952750"/>
          <p14:tracePt t="5074" x="3422650" y="2952750"/>
          <p14:tracePt t="5082" x="3416300" y="2952750"/>
          <p14:tracePt t="5088" x="3409950" y="2952750"/>
          <p14:tracePt t="5097" x="3378200" y="2952750"/>
          <p14:tracePt t="5114" x="3270250" y="2927350"/>
          <p14:tracePt t="5130" x="3117850" y="2857500"/>
          <p14:tracePt t="5147" x="2952750" y="2794000"/>
          <p14:tracePt t="5164" x="2800350" y="2736850"/>
          <p14:tracePt t="5180" x="2711450" y="2686050"/>
          <p14:tracePt t="5197" x="2641600" y="2654300"/>
          <p14:tracePt t="5214" x="2540000" y="2584450"/>
          <p14:tracePt t="5231" x="2463800" y="2508250"/>
          <p14:tracePt t="5248" x="2393950" y="2463800"/>
          <p14:tracePt t="5264" x="2349500" y="2413000"/>
          <p14:tracePt t="5280" x="2298700" y="2368550"/>
          <p14:tracePt t="5297" x="2241550" y="2311400"/>
          <p14:tracePt t="5314" x="2216150" y="2292350"/>
          <p14:tracePt t="5330" x="2190750" y="2286000"/>
          <p14:tracePt t="5347" x="2184400" y="2286000"/>
          <p14:tracePt t="5364" x="2165350" y="2273300"/>
          <p14:tracePt t="5381" x="2114550" y="2216150"/>
          <p14:tracePt t="5397" x="2038350" y="2146300"/>
          <p14:tracePt t="5413" x="1962150" y="2076450"/>
          <p14:tracePt t="5430" x="1943100" y="2057400"/>
          <p14:tracePt t="5464" x="1936750" y="2057400"/>
          <p14:tracePt t="5480" x="1930400" y="2051050"/>
          <p14:tracePt t="5497" x="1924050" y="2044700"/>
          <p14:tracePt t="5564" x="1924050" y="2051050"/>
          <p14:tracePt t="5570" x="1924050" y="2044700"/>
          <p14:tracePt t="5591" x="1924050" y="2051050"/>
          <p14:tracePt t="5823" x="1930400" y="2051050"/>
          <p14:tracePt t="5843" x="1936750" y="2051050"/>
          <p14:tracePt t="5846" x="1936750" y="2057400"/>
          <p14:tracePt t="5850" x="1943100" y="2057400"/>
          <p14:tracePt t="5863" x="1987550" y="2076450"/>
          <p14:tracePt t="5880" x="2095500" y="2108200"/>
          <p14:tracePt t="5897" x="2260600" y="2171700"/>
          <p14:tracePt t="5913" x="2457450" y="2241550"/>
          <p14:tracePt t="5931" x="2654300" y="2305050"/>
          <p14:tracePt t="5947" x="2870200" y="2413000"/>
          <p14:tracePt t="5963" x="3092450" y="2584450"/>
          <p14:tracePt t="5980" x="3238500" y="2679700"/>
          <p14:tracePt t="5982" x="3244850" y="2692400"/>
          <p14:tracePt t="5997" x="3282950" y="2711450"/>
          <p14:tracePt t="6034" x="3282950" y="2717800"/>
          <p14:tracePt t="6047" x="3276600" y="2724150"/>
          <p14:tracePt t="6064" x="3225800" y="2774950"/>
          <p14:tracePt t="6080" x="3200400" y="2832100"/>
          <p14:tracePt t="6097" x="3181350" y="2857500"/>
          <p14:tracePt t="6113" x="3149600" y="2901950"/>
          <p14:tracePt t="6131" x="3105150" y="2978150"/>
          <p14:tracePt t="6147" x="3060700" y="3092450"/>
          <p14:tracePt t="6163" x="3048000" y="3206750"/>
          <p14:tracePt t="6180" x="3054350" y="3238500"/>
          <p14:tracePt t="6197" x="3067050" y="3263900"/>
          <p14:tracePt t="6213" x="3092450" y="3295650"/>
          <p14:tracePt t="6230" x="3130550" y="3327400"/>
          <p14:tracePt t="6247" x="3155950" y="3340100"/>
          <p14:tracePt t="6264" x="3194050" y="3346450"/>
          <p14:tracePt t="6280" x="3200400" y="3346450"/>
          <p14:tracePt t="6297" x="3200400" y="3340100"/>
          <p14:tracePt t="6315" x="3200400" y="3333750"/>
          <p14:tracePt t="6443" x="3200400" y="3340100"/>
          <p14:tracePt t="6448" x="3200400" y="3333750"/>
          <p14:tracePt t="6450" x="3200400" y="3340100"/>
          <p14:tracePt t="6464" x="3206750" y="3340100"/>
          <p14:tracePt t="6480" x="3213100" y="3346450"/>
          <p14:tracePt t="6497" x="3225800" y="3359150"/>
          <p14:tracePt t="6514" x="3257550" y="3390900"/>
          <p14:tracePt t="6530" x="3282950" y="3429000"/>
          <p14:tracePt t="6547" x="3295650" y="3492500"/>
          <p14:tracePt t="6564" x="3302000" y="3568700"/>
          <p14:tracePt t="6580" x="3282950" y="3644900"/>
          <p14:tracePt t="6597" x="3276600" y="3714750"/>
          <p14:tracePt t="6613" x="3270250" y="3746500"/>
          <p14:tracePt t="6630" x="3270250" y="3765550"/>
          <p14:tracePt t="6663" x="3276600" y="3771900"/>
          <p14:tracePt t="6697" x="3276600" y="3790950"/>
          <p14:tracePt t="6713" x="3282950" y="3848100"/>
          <p14:tracePt t="6731" x="3302000" y="3930650"/>
          <p14:tracePt t="6747" x="3321050" y="4044950"/>
          <p14:tracePt t="6763" x="3365500" y="4171950"/>
          <p14:tracePt t="6780" x="3397250" y="4197350"/>
          <p14:tracePt t="6796" x="3435350" y="4254500"/>
          <p14:tracePt t="6813" x="3448050" y="4279900"/>
          <p14:tracePt t="6830" x="3454400" y="4286250"/>
          <p14:tracePt t="7073" x="3460750" y="4305300"/>
          <p14:tracePt t="7076" x="3460750" y="4337050"/>
          <p14:tracePt t="7080" x="3460750" y="4362450"/>
          <p14:tracePt t="7096" x="3460750" y="4483100"/>
          <p14:tracePt t="7113" x="3460750" y="4591050"/>
          <p14:tracePt t="7130" x="3454400" y="4699000"/>
          <p14:tracePt t="7146" x="3454400" y="4794250"/>
          <p14:tracePt t="7163" x="3467100" y="4851400"/>
          <p14:tracePt t="7180" x="3467100" y="4857750"/>
          <p14:tracePt t="7197" x="3460750" y="4857750"/>
          <p14:tracePt t="7214" x="3429000" y="4857750"/>
          <p14:tracePt t="7230" x="3365500" y="4870450"/>
          <p14:tracePt t="7247" x="3314700" y="4876800"/>
          <p14:tracePt t="7263" x="3238500" y="4883150"/>
          <p14:tracePt t="7280" x="3175000" y="4902200"/>
          <p14:tracePt t="7297" x="3130550" y="4908550"/>
          <p14:tracePt t="7313" x="3092450" y="4921250"/>
          <p14:tracePt t="7330" x="3028950" y="4933950"/>
          <p14:tracePt t="7347" x="2959100" y="4959350"/>
          <p14:tracePt t="7364" x="2901950" y="5022850"/>
          <p14:tracePt t="7380" x="2838450" y="5099050"/>
          <p14:tracePt t="7396" x="2768600" y="5168900"/>
          <p14:tracePt t="7413" x="2730500" y="5219700"/>
          <p14:tracePt t="7430" x="2667000" y="5283200"/>
          <p14:tracePt t="7446" x="2647950" y="5308600"/>
          <p14:tracePt t="7463" x="2647950" y="5314950"/>
          <p14:tracePt t="7480" x="2622550" y="5308600"/>
          <p14:tracePt t="7482" x="2616200" y="5308600"/>
          <p14:tracePt t="7497" x="2584450" y="5302250"/>
          <p14:tracePt t="7513" x="2578100" y="5295900"/>
          <p14:tracePt t="7530" x="2578100" y="5289550"/>
          <p14:tracePt t="7586" x="2578100" y="5283200"/>
          <p14:tracePt t="7595" x="2571750" y="5276850"/>
          <p14:tracePt t="7599" x="2571750" y="5283200"/>
          <p14:tracePt t="7647" x="2571750" y="5276850"/>
          <p14:tracePt t="7650" x="2571750" y="5283200"/>
          <p14:tracePt t="7692" x="2571750" y="5276850"/>
          <p14:tracePt t="7697" x="2571750" y="5283200"/>
          <p14:tracePt t="7725" x="2571750" y="5276850"/>
          <p14:tracePt t="7730" x="2571750" y="5283200"/>
          <p14:tracePt t="7767" x="2571750" y="5276850"/>
          <p14:tracePt t="7780" x="2571750" y="5283200"/>
          <p14:tracePt t="7797" x="2571750" y="5276850"/>
          <p14:tracePt t="7813" x="2571750" y="5283200"/>
          <p14:tracePt t="7847" x="2571750" y="5270500"/>
          <p14:tracePt t="7863" x="2571750" y="5283200"/>
          <p14:tracePt t="7880" x="2571750" y="5276850"/>
          <p14:tracePt t="7896" x="2571750" y="5283200"/>
          <p14:tracePt t="7930" x="2571750" y="5276850"/>
          <p14:tracePt t="7947" x="2571750" y="5283200"/>
          <p14:tracePt t="7985" x="2571750" y="5276850"/>
          <p14:tracePt t="7996" x="2571750" y="5283200"/>
          <p14:tracePt t="8030" x="2571750" y="5276850"/>
          <p14:tracePt t="8065" x="2571750" y="5283200"/>
          <p14:tracePt t="8119" x="2578100" y="5283200"/>
          <p14:tracePt t="8142" x="2578100" y="5276850"/>
          <p14:tracePt t="8145" x="2578100" y="5283200"/>
          <p14:tracePt t="8153" x="2571750" y="5283200"/>
          <p14:tracePt t="8167" x="2571750" y="5276850"/>
          <p14:tracePt t="8180" x="2571750" y="5283200"/>
          <p14:tracePt t="8214" x="2571750" y="5276850"/>
          <p14:tracePt t="8230" x="2571750" y="5283200"/>
          <p14:tracePt t="8247" x="2571750" y="5276850"/>
          <p14:tracePt t="8263" x="2571750" y="5283200"/>
          <p14:tracePt t="8280" x="2571750" y="5270500"/>
          <p14:tracePt t="8297" x="2571750" y="5283200"/>
          <p14:tracePt t="8330" x="2571750" y="5276850"/>
          <p14:tracePt t="8347" x="2565400" y="5276850"/>
          <p14:tracePt t="8363" x="2565400" y="5270500"/>
          <p14:tracePt t="8380" x="2565400" y="5276850"/>
          <p14:tracePt t="8397" x="2559050" y="5270500"/>
          <p14:tracePt t="8413" x="2559050" y="5276850"/>
          <p14:tracePt t="8452" x="2546350" y="5276850"/>
          <p14:tracePt t="8494" x="2540000" y="5276850"/>
          <p14:tracePt t="8527" x="2540000" y="5283200"/>
          <p14:tracePt t="8537" x="2533650" y="5283200"/>
          <p14:tracePt t="8610" x="2533650" y="5276850"/>
          <p14:tracePt t="8825" x="2527300" y="5276850"/>
          <p14:tracePt t="9284" x="2527300" y="5270500"/>
          <p14:tracePt t="9615" x="2533650" y="5270500"/>
          <p14:tracePt t="9691" x="2540000" y="5270500"/>
          <p14:tracePt t="9696" x="2540000" y="5264150"/>
          <p14:tracePt t="10228" x="2533650" y="5264150"/>
          <p14:tracePt t="10248" x="2527300" y="5264150"/>
          <p14:tracePt t="10255" x="2520950" y="5264150"/>
          <p14:tracePt t="10263" x="2508250" y="5264150"/>
          <p14:tracePt t="10279" x="2476500" y="5257800"/>
          <p14:tracePt t="10297" x="2463800" y="5251450"/>
          <p14:tracePt t="10313" x="2432050" y="5238750"/>
          <p14:tracePt t="10330" x="2400300" y="5238750"/>
          <p14:tracePt t="10346" x="2381250" y="5232400"/>
          <p14:tracePt t="10363" x="2368550" y="5219700"/>
          <p14:tracePt t="10379" x="2349500" y="5213350"/>
          <p14:tracePt t="10396" x="2324100" y="5200650"/>
          <p14:tracePt t="10413" x="2292350" y="5194300"/>
          <p14:tracePt t="10429" x="2279650" y="5194300"/>
          <p14:tracePt t="10446" x="2260600" y="5194300"/>
          <p14:tracePt t="10463" x="2235200" y="5194300"/>
          <p14:tracePt t="10479" x="2209800" y="5187950"/>
          <p14:tracePt t="10481" x="2203450" y="5187950"/>
          <p14:tracePt t="10496" x="2165350" y="5200650"/>
          <p14:tracePt t="10513" x="2108200" y="5219700"/>
          <p14:tracePt t="10530" x="2070100" y="5238750"/>
          <p14:tracePt t="10546" x="2032000" y="5251450"/>
          <p14:tracePt t="10563" x="2006600" y="5257800"/>
          <p14:tracePt t="10579" x="1981200" y="5264150"/>
          <p14:tracePt t="10596" x="1968500" y="5264150"/>
          <p14:tracePt t="10613" x="1930400" y="5264150"/>
          <p14:tracePt t="10629" x="1885950" y="5264150"/>
          <p14:tracePt t="10646" x="1835150" y="5251450"/>
          <p14:tracePt t="10663" x="1803400" y="5245100"/>
          <p14:tracePt t="10679" x="1784350" y="5238750"/>
          <p14:tracePt t="10696" x="1771650" y="5238750"/>
          <p14:tracePt t="10713" x="1758950" y="5238750"/>
          <p14:tracePt t="10836" x="1758950" y="5245100"/>
          <p14:tracePt t="10839" x="1758950" y="5251450"/>
          <p14:tracePt t="10847" x="1771650" y="5270500"/>
          <p14:tracePt t="10863" x="1778000" y="5283200"/>
          <p14:tracePt t="10933" x="1784350" y="5283200"/>
          <p14:tracePt t="10998" x="1778000" y="5283200"/>
          <p14:tracePt t="11036" x="1778000" y="5289550"/>
          <p14:tracePt t="11039" x="1771650" y="5289550"/>
          <p14:tracePt t="11046" x="1765300" y="5289550"/>
          <p14:tracePt t="11063" x="1752600" y="5289550"/>
          <p14:tracePt t="11079" x="1733550" y="5283200"/>
          <p14:tracePt t="11096" x="1720850" y="5276850"/>
          <p14:tracePt t="11129" x="1720850" y="5270500"/>
          <p14:tracePt t="11156" x="1714500" y="5270500"/>
          <p14:tracePt t="11177" x="1714500" y="5276850"/>
          <p14:tracePt t="11181" x="1708150" y="5276850"/>
          <p14:tracePt t="11196" x="1689100" y="5289550"/>
          <p14:tracePt t="11213" x="1663700" y="5308600"/>
          <p14:tracePt t="11229" x="1657350" y="5327650"/>
          <p14:tracePt t="11246" x="1644650" y="5334000"/>
          <p14:tracePt t="11263" x="1638300" y="5346700"/>
          <p14:tracePt t="11279" x="1631950" y="5353050"/>
          <p14:tracePt t="11296" x="1625600" y="5359400"/>
          <p14:tracePt t="11313" x="1619250" y="5359400"/>
          <p14:tracePt t="11353" x="1612900" y="5359400"/>
          <p14:tracePt t="11366" x="1606550" y="5359400"/>
          <p14:tracePt t="11380" x="1568450" y="5359400"/>
          <p14:tracePt t="11396" x="1530350" y="5353050"/>
          <p14:tracePt t="11413" x="1511300" y="5353050"/>
          <p14:tracePt t="11429" x="1492250" y="5353050"/>
          <p14:tracePt t="11446" x="1466850" y="5353050"/>
          <p14:tracePt t="11462" x="1409700" y="5365750"/>
          <p14:tracePt t="11480" x="1320800" y="5372100"/>
          <p14:tracePt t="11482" x="1314450" y="5378450"/>
          <p14:tracePt t="11496" x="1250950" y="5391150"/>
          <p14:tracePt t="11512" x="1181100" y="5410200"/>
          <p14:tracePt t="11530" x="1123950" y="5422900"/>
          <p14:tracePt t="11546" x="1066800" y="5422900"/>
          <p14:tracePt t="11562" x="996950" y="5429250"/>
          <p14:tracePt t="11579" x="952500" y="5429250"/>
          <p14:tracePt t="11596" x="901700" y="5429250"/>
          <p14:tracePt t="11613" x="876300" y="5429250"/>
          <p14:tracePt t="11630" x="850900" y="5429250"/>
          <p14:tracePt t="11646" x="844550" y="5429250"/>
          <p14:tracePt t="11663" x="838200" y="5429250"/>
          <p14:tracePt t="11679" x="806450" y="5435600"/>
          <p14:tracePt t="11696" x="800100" y="5454650"/>
          <p14:tracePt t="11713" x="793750" y="5461000"/>
          <p14:tracePt t="11746" x="793750" y="5467350"/>
          <p14:tracePt t="11762" x="787400" y="5511800"/>
          <p14:tracePt t="11779" x="781050" y="5549900"/>
          <p14:tracePt t="11796" x="781050" y="5607050"/>
          <p14:tracePt t="11813" x="768350" y="5657850"/>
          <p14:tracePt t="11830" x="749300" y="5778500"/>
          <p14:tracePt t="11846" x="742950" y="5854700"/>
          <p14:tracePt t="11862" x="730250" y="5962650"/>
          <p14:tracePt t="11879" x="723900" y="5994400"/>
          <p14:tracePt t="11896" x="723900" y="6019800"/>
          <p14:tracePt t="11913" x="717550" y="6045200"/>
          <p14:tracePt t="11929" x="717550" y="6057900"/>
          <p14:tracePt t="11946" x="711200" y="6057900"/>
          <p14:tracePt t="11963" x="711200" y="6064250"/>
          <p14:tracePt t="12006" x="717550" y="6070600"/>
          <p14:tracePt t="12010" x="711200" y="6076950"/>
          <p14:tracePt t="12013" x="717550" y="6076950"/>
          <p14:tracePt t="12029" x="717550" y="6083300"/>
          <p14:tracePt t="12046" x="711200" y="6083300"/>
          <p14:tracePt t="12063" x="711200" y="6096000"/>
          <p14:tracePt t="12080" x="692150" y="6134100"/>
          <p14:tracePt t="12096" x="698500" y="6178550"/>
          <p14:tracePt t="12112" x="685800" y="6203950"/>
          <p14:tracePt t="12129" x="679450" y="6235700"/>
          <p14:tracePt t="12146" x="679450" y="6254750"/>
          <p14:tracePt t="12162" x="679450" y="6280150"/>
          <p14:tracePt t="12179" x="673100" y="6292850"/>
          <p14:tracePt t="12196" x="673100" y="6299200"/>
          <p14:tracePt t="12229" x="673100" y="6305550"/>
          <p14:tracePt t="12246" x="666750" y="6324600"/>
          <p14:tracePt t="12263" x="666750" y="6343650"/>
          <p14:tracePt t="12280" x="660400" y="6362700"/>
          <p14:tracePt t="12312" x="654050" y="6369050"/>
          <p14:tracePt t="12329" x="647700" y="6375400"/>
          <p14:tracePt t="12346" x="641350" y="6375400"/>
          <p14:tracePt t="12379" x="641350" y="6381750"/>
          <p14:tracePt t="12396" x="635000" y="6381750"/>
          <p14:tracePt t="12412" x="615950" y="6413500"/>
          <p14:tracePt t="12429" x="603250" y="6438900"/>
          <p14:tracePt t="12446" x="590550" y="6470650"/>
          <p14:tracePt t="12462" x="584200" y="6483350"/>
          <p14:tracePt t="12479" x="577850" y="6489700"/>
          <p14:tracePt t="12526" x="577850" y="6496050"/>
          <p14:tracePt t="12531" x="571500" y="6496050"/>
          <p14:tracePt t="12533" x="571500" y="6502400"/>
          <p14:tracePt t="12546" x="552450" y="6527800"/>
          <p14:tracePt t="12562" x="527050" y="6572250"/>
          <p14:tracePt t="12579" x="508000" y="6629400"/>
          <p14:tracePt t="13779" x="1035050" y="6597650"/>
          <p14:tracePt t="13795" x="1066800" y="6553200"/>
          <p14:tracePt t="13812" x="1111250" y="6496050"/>
          <p14:tracePt t="13829" x="1143000" y="6432550"/>
          <p14:tracePt t="13845" x="1155700" y="6381750"/>
          <p14:tracePt t="13862" x="1162050" y="6343650"/>
          <p14:tracePt t="13879" x="1162050" y="6318250"/>
          <p14:tracePt t="13895" x="1168400" y="6305550"/>
          <p14:tracePt t="13929" x="1168400" y="6299200"/>
          <p14:tracePt t="13955" x="1174750" y="6299200"/>
          <p14:tracePt t="13962" x="1174750" y="6292850"/>
          <p14:tracePt t="13979" x="1181100" y="6286500"/>
          <p14:tracePt t="14012" x="1187450" y="6273800"/>
          <p14:tracePt t="14029" x="1187450" y="6235700"/>
          <p14:tracePt t="14046" x="1219200" y="6197600"/>
          <p14:tracePt t="14062" x="1244600" y="6172200"/>
          <p14:tracePt t="14079" x="1257300" y="6165850"/>
          <p14:tracePt t="14095" x="1301750" y="6153150"/>
          <p14:tracePt t="14112" x="1333500" y="6140450"/>
          <p14:tracePt t="14129" x="1397000" y="6140450"/>
          <p14:tracePt t="14146" x="1466850" y="6140450"/>
          <p14:tracePt t="14162" x="1536700" y="6153150"/>
          <p14:tracePt t="14179" x="1606550" y="6159500"/>
          <p14:tracePt t="14196" x="1663700" y="6159500"/>
          <p14:tracePt t="14212" x="1733550" y="6159500"/>
          <p14:tracePt t="14229" x="1803400" y="6153150"/>
          <p14:tracePt t="14245" x="1841500" y="6146800"/>
          <p14:tracePt t="14262" x="1873250" y="6146800"/>
          <p14:tracePt t="14279" x="1924050" y="6140450"/>
          <p14:tracePt t="14296" x="2012950" y="6134100"/>
          <p14:tracePt t="14312" x="2101850" y="6140450"/>
          <p14:tracePt t="14329" x="2171700" y="6146800"/>
          <p14:tracePt t="14345" x="2254250" y="6172200"/>
          <p14:tracePt t="14362" x="2286000" y="6172200"/>
          <p14:tracePt t="14379" x="2317750" y="6178550"/>
          <p14:tracePt t="14396" x="2336800" y="6184900"/>
          <p14:tracePt t="14413" x="2368550" y="6184900"/>
          <p14:tracePt t="14429" x="2425700" y="6178550"/>
          <p14:tracePt t="14445" x="2540000" y="6127750"/>
          <p14:tracePt t="14462" x="2635250" y="6045200"/>
          <p14:tracePt t="14479" x="2711450" y="5969000"/>
          <p14:tracePt t="14495" x="2730500" y="5943600"/>
          <p14:tracePt t="14512" x="2736850" y="5930900"/>
          <p14:tracePt t="14529" x="2743200" y="5930900"/>
          <p14:tracePt t="14545" x="2755900" y="5911850"/>
          <p14:tracePt t="14563" x="2787650" y="5905500"/>
          <p14:tracePt t="14579" x="2825750" y="5905500"/>
          <p14:tracePt t="14595" x="2851150" y="5886450"/>
          <p14:tracePt t="14612" x="2863850" y="5873750"/>
          <p14:tracePt t="14629" x="2863850" y="5861050"/>
          <p14:tracePt t="14645" x="2876550" y="5829300"/>
          <p14:tracePt t="14662" x="2889250" y="5803900"/>
          <p14:tracePt t="14679" x="2889250" y="5784850"/>
          <p14:tracePt t="14695" x="2825750" y="5740400"/>
          <p14:tracePt t="14712" x="2724150" y="5715000"/>
          <p14:tracePt t="14729" x="2590800" y="5676900"/>
          <p14:tracePt t="14745" x="2425700" y="5645150"/>
          <p14:tracePt t="14762" x="2260600" y="5619750"/>
          <p14:tracePt t="14778" x="2101850" y="5581650"/>
          <p14:tracePt t="14796" x="1993900" y="5556250"/>
          <p14:tracePt t="14813" x="1885950" y="5524500"/>
          <p14:tracePt t="14829" x="1765300" y="5486400"/>
          <p14:tracePt t="14846" x="1593850" y="5454650"/>
          <p14:tracePt t="14862" x="1473200" y="5473700"/>
          <p14:tracePt t="14879" x="1301750" y="5524500"/>
          <p14:tracePt t="14895" x="1181100" y="5600700"/>
          <p14:tracePt t="14912" x="1079500" y="5645150"/>
          <p14:tracePt t="14928" x="1016000" y="5657850"/>
          <p14:tracePt t="14945" x="971550" y="5664200"/>
          <p14:tracePt t="14962" x="908050" y="5670550"/>
          <p14:tracePt t="14979" x="825500" y="5676900"/>
          <p14:tracePt t="14981" x="819150" y="5683250"/>
          <p14:tracePt t="14995" x="755650" y="5683250"/>
          <p14:tracePt t="15012" x="685800" y="5689600"/>
          <p14:tracePt t="15028" x="615950" y="5695950"/>
          <p14:tracePt t="15046" x="558800" y="5702300"/>
          <p14:tracePt t="15062" x="488950" y="5715000"/>
          <p14:tracePt t="15078" x="412750" y="5759450"/>
          <p14:tracePt t="15095" x="361950" y="5816600"/>
          <p14:tracePt t="15112" x="336550" y="5873750"/>
          <p14:tracePt t="15129" x="336550" y="5892800"/>
          <p14:tracePt t="15146" x="349250" y="5918200"/>
          <p14:tracePt t="15162" x="425450" y="5956300"/>
          <p14:tracePt t="15179" x="514350" y="5988050"/>
          <p14:tracePt t="15195" x="603250" y="6000750"/>
          <p14:tracePt t="15212" x="704850" y="6026150"/>
          <p14:tracePt t="15228" x="819150" y="6045200"/>
          <p14:tracePt t="15245" x="946150" y="6057900"/>
          <p14:tracePt t="15262" x="1073150" y="6076950"/>
          <p14:tracePt t="15279" x="1187450" y="6076950"/>
          <p14:tracePt t="15295" x="1320800" y="6076950"/>
          <p14:tracePt t="15312" x="1517650" y="6083300"/>
          <p14:tracePt t="15329" x="1771650" y="6115050"/>
          <p14:tracePt t="15345" x="1981200" y="6140450"/>
          <p14:tracePt t="15362" x="2120900" y="6159500"/>
          <p14:tracePt t="15379" x="2216150" y="6172200"/>
          <p14:tracePt t="15395" x="2311400" y="6184900"/>
          <p14:tracePt t="15412" x="2419350" y="6191250"/>
          <p14:tracePt t="15429" x="2508250" y="6197600"/>
          <p14:tracePt t="15445" x="2616200" y="6203950"/>
          <p14:tracePt t="15462" x="2717800" y="6210300"/>
          <p14:tracePt t="15478" x="2851150" y="6216650"/>
          <p14:tracePt t="15480" x="2857500" y="6216650"/>
          <p14:tracePt t="15496" x="2959100" y="6223000"/>
          <p14:tracePt t="15513" x="3035300" y="6223000"/>
          <p14:tracePt t="15528" x="3105150" y="6229350"/>
          <p14:tracePt t="15545" x="3200400" y="6229350"/>
          <p14:tracePt t="15562" x="3365500" y="6235700"/>
          <p14:tracePt t="15578" x="3460750" y="6223000"/>
          <p14:tracePt t="15595" x="3568700" y="6191250"/>
          <p14:tracePt t="15612" x="3651250" y="6159500"/>
          <p14:tracePt t="15629" x="3689350" y="6140450"/>
          <p14:tracePt t="15645" x="3689350" y="6134100"/>
          <p14:tracePt t="15662" x="3695700" y="6127750"/>
          <p14:tracePt t="15679" x="3670300" y="6096000"/>
          <p14:tracePt t="15695" x="3632200" y="6032500"/>
          <p14:tracePt t="15712" x="3568700" y="5975350"/>
          <p14:tracePt t="15729" x="3441700" y="5905500"/>
          <p14:tracePt t="15745" x="3263900" y="5848350"/>
          <p14:tracePt t="15762" x="3009900" y="5753100"/>
          <p14:tracePt t="15778" x="2838450" y="5676900"/>
          <p14:tracePt t="15795" x="2711450" y="5638800"/>
          <p14:tracePt t="15812" x="2546350" y="5588000"/>
          <p14:tracePt t="15829" x="2406650" y="5543550"/>
          <p14:tracePt t="15845" x="2298700" y="5505450"/>
          <p14:tracePt t="15862" x="2203450" y="5473700"/>
          <p14:tracePt t="15878" x="2139950" y="5467350"/>
          <p14:tracePt t="15895" x="2070100" y="5441950"/>
          <p14:tracePt t="15912" x="1987550" y="5422900"/>
          <p14:tracePt t="15929" x="1866900" y="5391150"/>
          <p14:tracePt t="15945" x="1758950" y="5372100"/>
          <p14:tracePt t="15962" x="1676400" y="5365750"/>
          <p14:tracePt t="15979" x="1606550" y="5359400"/>
          <p14:tracePt t="15981" x="1593850" y="5359400"/>
          <p14:tracePt t="15995" x="1562100" y="5365750"/>
          <p14:tracePt t="16012" x="1549400" y="5365750"/>
          <p14:tracePt t="16028" x="1530350" y="5359400"/>
          <p14:tracePt t="16045" x="1498600" y="5359400"/>
          <p14:tracePt t="16062" x="1435100" y="5378450"/>
          <p14:tracePt t="16079" x="1371600" y="5403850"/>
          <p14:tracePt t="16095" x="1270000" y="5441950"/>
          <p14:tracePt t="16112" x="1162050" y="5524500"/>
          <p14:tracePt t="16128" x="1073150" y="5588000"/>
          <p14:tracePt t="16146" x="984250" y="5651500"/>
          <p14:tracePt t="16162" x="908050" y="5695950"/>
          <p14:tracePt t="16178" x="850900" y="5721350"/>
          <p14:tracePt t="16195" x="819150" y="5746750"/>
          <p14:tracePt t="16212" x="768350" y="5778500"/>
          <p14:tracePt t="16228" x="723900" y="5810250"/>
          <p14:tracePt t="16245" x="685800" y="5835650"/>
          <p14:tracePt t="16262" x="654050" y="5873750"/>
          <p14:tracePt t="16279" x="635000" y="5892800"/>
          <p14:tracePt t="16295" x="622300" y="5911850"/>
          <p14:tracePt t="16312" x="615950" y="5937250"/>
          <p14:tracePt t="16329" x="615950" y="5962650"/>
          <p14:tracePt t="16345" x="647700" y="5988050"/>
          <p14:tracePt t="16362" x="704850" y="6000750"/>
          <p14:tracePt t="16378" x="781050" y="6026150"/>
          <p14:tracePt t="16395" x="895350" y="6051550"/>
          <p14:tracePt t="16412" x="1009650" y="6089650"/>
          <p14:tracePt t="16429" x="1130300" y="6096000"/>
          <p14:tracePt t="16445" x="1276350" y="6115050"/>
          <p14:tracePt t="16462" x="1409700" y="6121400"/>
          <p14:tracePt t="16478" x="1562100" y="6140450"/>
          <p14:tracePt t="16495" x="1676400" y="6146800"/>
          <p14:tracePt t="16512" x="1847850" y="6165850"/>
          <p14:tracePt t="16529" x="2025650" y="6172200"/>
          <p14:tracePt t="16545" x="2146300" y="6178550"/>
          <p14:tracePt t="16561" x="2216150" y="6184900"/>
          <p14:tracePt t="16578" x="2266950" y="6191250"/>
          <p14:tracePt t="16595" x="2381250" y="6203950"/>
          <p14:tracePt t="16612" x="2520950" y="6248400"/>
          <p14:tracePt t="16629" x="2686050" y="6286500"/>
          <p14:tracePt t="16645" x="2800350" y="6311900"/>
          <p14:tracePt t="16662" x="2895600" y="6330950"/>
          <p14:tracePt t="16678" x="2933700" y="6324600"/>
          <p14:tracePt t="16695" x="2959100" y="6324600"/>
          <p14:tracePt t="16712" x="3003550" y="6311900"/>
          <p14:tracePt t="16729" x="3041650" y="6292850"/>
          <p14:tracePt t="16745" x="3073400" y="6286500"/>
          <p14:tracePt t="16762" x="3124200" y="6267450"/>
          <p14:tracePt t="16779" x="3149600" y="6235700"/>
          <p14:tracePt t="16795" x="3168650" y="6223000"/>
          <p14:tracePt t="16812" x="3187700" y="6197600"/>
          <p14:tracePt t="16828" x="3200400" y="6191250"/>
          <p14:tracePt t="16845" x="3219450" y="6184900"/>
          <p14:tracePt t="16861" x="3263900" y="6159500"/>
          <p14:tracePt t="16878" x="3302000" y="6140450"/>
          <p14:tracePt t="16895" x="3314700" y="6127750"/>
          <p14:tracePt t="16912" x="3314700" y="6115050"/>
          <p14:tracePt t="16928" x="3282950" y="6108700"/>
          <p14:tracePt t="16945" x="3244850" y="6096000"/>
          <p14:tracePt t="16962" x="3213100" y="6089650"/>
          <p14:tracePt t="16978" x="3181350" y="6083300"/>
          <p14:tracePt t="16995" x="3155950" y="6083300"/>
          <p14:tracePt t="17012" x="3130550" y="6089650"/>
          <p14:tracePt t="17029" x="3105150" y="6096000"/>
          <p14:tracePt t="17045" x="3086100" y="6108700"/>
          <p14:tracePt t="17061" x="3067050" y="6115050"/>
          <p14:tracePt t="17079" x="3048000" y="6127750"/>
          <p14:tracePt t="17095" x="3028950" y="6153150"/>
          <p14:tracePt t="17112" x="3009900" y="6165850"/>
          <p14:tracePt t="17128" x="3009900" y="6172200"/>
          <p14:tracePt t="17202" x="3003550" y="6172200"/>
          <p14:tracePt t="17251" x="3003550" y="6165850"/>
          <p14:tracePt t="17272" x="3009900" y="6165850"/>
          <p14:tracePt t="17286" x="3016250" y="6165850"/>
          <p14:tracePt t="17293" x="3022600" y="6165850"/>
          <p14:tracePt t="17296" x="3022600" y="6159500"/>
          <p14:tracePt t="17312" x="3035300" y="6159500"/>
          <p14:tracePt t="17425" x="3041650" y="6159500"/>
          <p14:tracePt t="17439" x="3048000" y="6159500"/>
          <p14:tracePt t="17448" x="3054350" y="6159500"/>
          <p14:tracePt t="17458" x="3060700" y="6159500"/>
          <p14:tracePt t="17498" x="3067050" y="6159500"/>
          <p14:tracePt t="17500" x="3067050" y="6153150"/>
          <p14:tracePt t="17512" x="3073400" y="6159500"/>
          <p14:tracePt t="17528" x="3073400" y="6153150"/>
          <p14:tracePt t="17562" x="3073400" y="6146800"/>
          <p14:tracePt t="18244" x="3079750" y="6146800"/>
          <p14:tracePt t="18248" x="3086100" y="6146800"/>
          <p14:tracePt t="18262" x="3194050" y="6108700"/>
          <p14:tracePt t="18279" x="3327400" y="6064250"/>
          <p14:tracePt t="18295" x="3498850" y="6000750"/>
          <p14:tracePt t="18311" x="3695700" y="5892800"/>
          <p14:tracePt t="18329" x="3994150" y="5702300"/>
          <p14:tracePt t="18345" x="4292600" y="5454650"/>
          <p14:tracePt t="18362" x="4800600" y="4978400"/>
          <p14:tracePt t="18378" x="5156200" y="4578350"/>
          <p14:tracePt t="18395" x="5353050" y="4235450"/>
          <p14:tracePt t="18411" x="5480050" y="4019550"/>
          <p14:tracePt t="18428" x="5575300" y="3841750"/>
          <p14:tracePt t="18444" x="5657850" y="3689350"/>
          <p14:tracePt t="18461" x="5753100" y="3556000"/>
          <p14:tracePt t="18478" x="5899150" y="3378200"/>
          <p14:tracePt t="18480" x="5937250" y="3346450"/>
          <p14:tracePt t="18494" x="6070600" y="3111500"/>
          <p14:tracePt t="18512" x="6191250" y="2857500"/>
          <p14:tracePt t="18528" x="6292850" y="2660650"/>
          <p14:tracePt t="18545" x="6426200" y="2457450"/>
          <p14:tracePt t="18562" x="6680200" y="2247900"/>
          <p14:tracePt t="18578" x="6883400" y="2000250"/>
          <p14:tracePt t="18594" x="7080250" y="1676400"/>
          <p14:tracePt t="18611" x="7245350" y="1422400"/>
          <p14:tracePt t="18628" x="7353300" y="1270000"/>
          <p14:tracePt t="18645" x="7397750" y="1231900"/>
          <p14:tracePt t="18661" x="7435850" y="1231900"/>
          <p14:tracePt t="18678" x="7493000" y="1225550"/>
          <p14:tracePt t="18694" x="7600950" y="1219200"/>
          <p14:tracePt t="18711" x="7651750" y="1206500"/>
          <p14:tracePt t="18729" x="7689850" y="1193800"/>
          <p14:tracePt t="18745" x="7747000" y="1181100"/>
          <p14:tracePt t="18762" x="7778750" y="1155700"/>
          <p14:tracePt t="18778" x="7829550" y="1123950"/>
          <p14:tracePt t="18795" x="7912100" y="1073150"/>
          <p14:tracePt t="18812" x="7950200" y="1047750"/>
          <p14:tracePt t="18828" x="7937500" y="1041400"/>
          <p14:tracePt t="18845" x="7886700" y="1041400"/>
          <p14:tracePt t="18861" x="7835900" y="1035050"/>
          <p14:tracePt t="18894" x="7829550" y="1028700"/>
          <p14:tracePt t="18911" x="7804150" y="1022350"/>
          <p14:tracePt t="18928" x="7785100" y="1009650"/>
          <p14:tracePt t="18945" x="7766050" y="1009650"/>
          <p14:tracePt t="18961" x="7721600" y="1003300"/>
          <p14:tracePt t="18978" x="7670800" y="990600"/>
          <p14:tracePt t="18980" x="7664450" y="990600"/>
          <p14:tracePt t="18995" x="7632700" y="977900"/>
          <p14:tracePt t="19011" x="7594600" y="965200"/>
          <p14:tracePt t="19028" x="7550150" y="952500"/>
          <p14:tracePt t="19044" x="7467600" y="933450"/>
          <p14:tracePt t="19061" x="7378700" y="927100"/>
          <p14:tracePt t="19078" x="7302500" y="920750"/>
          <p14:tracePt t="19095" x="7258050" y="920750"/>
          <p14:tracePt t="19112" x="7200900" y="933450"/>
          <p14:tracePt t="19129" x="7137400" y="996950"/>
          <p14:tracePt t="19144" x="7067550" y="1060450"/>
          <p14:tracePt t="19162" x="7004050" y="1162050"/>
          <p14:tracePt t="19178" x="6946900" y="1263650"/>
          <p14:tracePt t="19194" x="6902450" y="1371600"/>
          <p14:tracePt t="19212" x="6877050" y="1460500"/>
          <p14:tracePt t="19228" x="6870700" y="1524000"/>
          <p14:tracePt t="19245" x="6858000" y="1600200"/>
          <p14:tracePt t="19262" x="6851650" y="1682750"/>
          <p14:tracePt t="19278" x="6832600" y="1784350"/>
          <p14:tracePt t="19294" x="6807200" y="1905000"/>
          <p14:tracePt t="19311" x="6769100" y="2019300"/>
          <p14:tracePt t="19328" x="6724650" y="2114550"/>
          <p14:tracePt t="19345" x="6711950" y="2190750"/>
          <p14:tracePt t="19361" x="6699250" y="2241550"/>
          <p14:tracePt t="19378" x="6680200" y="2305050"/>
          <p14:tracePt t="19395" x="6680200" y="2381250"/>
          <p14:tracePt t="19411" x="6686550" y="2438400"/>
          <p14:tracePt t="19428" x="6718300" y="2482850"/>
          <p14:tracePt t="19445" x="6756400" y="2527300"/>
          <p14:tracePt t="19462" x="6800850" y="2571750"/>
          <p14:tracePt t="19478" x="6858000" y="2609850"/>
          <p14:tracePt t="19479" x="6864350" y="2609850"/>
          <p14:tracePt t="19495" x="6908800" y="2635250"/>
          <p14:tracePt t="19511" x="6978650" y="2667000"/>
          <p14:tracePt t="19528" x="7054850" y="2692400"/>
          <p14:tracePt t="19544" x="7105650" y="2717800"/>
          <p14:tracePt t="19561" x="7169150" y="2762250"/>
          <p14:tracePt t="19578" x="7258050" y="2825750"/>
          <p14:tracePt t="19594" x="7359650" y="2895600"/>
          <p14:tracePt t="19611" x="7448550" y="2952750"/>
          <p14:tracePt t="19628" x="7550150" y="2990850"/>
          <p14:tracePt t="19645" x="7632700" y="3016250"/>
          <p14:tracePt t="19661" x="7715250" y="3028950"/>
          <p14:tracePt t="19678" x="7797800" y="3028950"/>
          <p14:tracePt t="19694" x="7880350" y="3016250"/>
          <p14:tracePt t="19711" x="7981950" y="3003550"/>
          <p14:tracePt t="19728" x="8089900" y="3003550"/>
          <p14:tracePt t="19744" x="8197850" y="2997200"/>
          <p14:tracePt t="19761" x="8337550" y="2997200"/>
          <p14:tracePt t="19778" x="8496300" y="2990850"/>
          <p14:tracePt t="19794" x="8648700" y="2946400"/>
          <p14:tracePt t="19811" x="8788400" y="2882900"/>
          <p14:tracePt t="19828" x="8883650" y="2825750"/>
          <p14:tracePt t="19844" x="8947150" y="2781300"/>
          <p14:tracePt t="19861" x="8953500" y="2755900"/>
          <p14:tracePt t="19878" x="8959850" y="2717800"/>
          <p14:tracePt t="19895" x="8991600" y="2641600"/>
          <p14:tracePt t="19911" x="9048750" y="2514600"/>
          <p14:tracePt t="19928" x="9055100" y="2362200"/>
          <p14:tracePt t="19944" x="9074150" y="2228850"/>
          <p14:tracePt t="19961" x="9099550" y="2082800"/>
          <p14:tracePt t="19978" x="9124950" y="1930400"/>
          <p14:tracePt t="19980" x="9124950" y="1911350"/>
          <p14:tracePt t="19994" x="9137650" y="1784350"/>
          <p14:tracePt t="20011" x="9144000" y="1644650"/>
          <p14:tracePt t="20028" x="9137650" y="1530350"/>
          <p14:tracePt t="20044" x="9118600" y="1447800"/>
          <p14:tracePt t="20061" x="9105900" y="1371600"/>
          <p14:tracePt t="20078" x="9080500" y="1295400"/>
          <p14:tracePt t="20094" x="9055100" y="1212850"/>
          <p14:tracePt t="20112" x="9004300" y="1104900"/>
          <p14:tracePt t="20128" x="8947150" y="1022350"/>
          <p14:tracePt t="20144" x="8864600" y="965200"/>
          <p14:tracePt t="20161" x="8775700" y="946150"/>
          <p14:tracePt t="20178" x="8686800" y="920750"/>
          <p14:tracePt t="20194" x="8578850" y="901700"/>
          <p14:tracePt t="20211" x="8489950" y="895350"/>
          <p14:tracePt t="20228" x="8350250" y="901700"/>
          <p14:tracePt t="20245" x="8235950" y="920750"/>
          <p14:tracePt t="20262" x="8153400" y="933450"/>
          <p14:tracePt t="20278" x="8077200" y="946150"/>
          <p14:tracePt t="20295" x="7994650" y="965200"/>
          <p14:tracePt t="20311" x="7899400" y="1003300"/>
          <p14:tracePt t="20328" x="7778750" y="1054100"/>
          <p14:tracePt t="20344" x="7658100" y="1111250"/>
          <p14:tracePt t="20361" x="7531100" y="1143000"/>
          <p14:tracePt t="20378" x="7404100" y="1174750"/>
          <p14:tracePt t="20395" x="7264400" y="1212850"/>
          <p14:tracePt t="20411" x="7118350" y="1238250"/>
          <p14:tracePt t="20428" x="6991350" y="1295400"/>
          <p14:tracePt t="20445" x="6832600" y="1384300"/>
          <p14:tracePt t="20461" x="6711950" y="1473200"/>
          <p14:tracePt t="20478" x="6629400" y="1530350"/>
          <p14:tracePt t="20481" x="6616700" y="1543050"/>
          <p14:tracePt t="20495" x="6553200" y="1612900"/>
          <p14:tracePt t="20511" x="6515100" y="1676400"/>
          <p14:tracePt t="20527" x="6470650" y="1771650"/>
          <p14:tracePt t="20544" x="6470650" y="1866900"/>
          <p14:tracePt t="20562" x="6489700" y="2000250"/>
          <p14:tracePt t="20578" x="6540500" y="2139950"/>
          <p14:tracePt t="20594" x="6597650" y="2286000"/>
          <p14:tracePt t="20611" x="6654800" y="2419350"/>
          <p14:tracePt t="20628" x="6711950" y="2540000"/>
          <p14:tracePt t="20645" x="6756400" y="2622550"/>
          <p14:tracePt t="20661" x="6826250" y="2692400"/>
          <p14:tracePt t="20678" x="6889750" y="2768600"/>
          <p14:tracePt t="20694" x="6965950" y="2825750"/>
          <p14:tracePt t="20711" x="7073900" y="2901950"/>
          <p14:tracePt t="20728" x="7175500" y="2965450"/>
          <p14:tracePt t="20745" x="7251700" y="3035300"/>
          <p14:tracePt t="20762" x="7334250" y="3073400"/>
          <p14:tracePt t="20778" x="7397750" y="3117850"/>
          <p14:tracePt t="20794" x="7480300" y="3155950"/>
          <p14:tracePt t="20811" x="7600950" y="3206750"/>
          <p14:tracePt t="20827" x="7753350" y="3263900"/>
          <p14:tracePt t="20844" x="7867650" y="3308350"/>
          <p14:tracePt t="20861" x="7975600" y="3340100"/>
          <p14:tracePt t="20877" x="8064500" y="3359150"/>
          <p14:tracePt t="20894" x="8140700" y="3365500"/>
          <p14:tracePt t="20911" x="8210550" y="3365500"/>
          <p14:tracePt t="20928" x="8305800" y="3359150"/>
          <p14:tracePt t="20945" x="8407400" y="3346450"/>
          <p14:tracePt t="20961" x="8464550" y="3327400"/>
          <p14:tracePt t="20977" x="8528050" y="3308350"/>
          <p14:tracePt t="20980" x="8534400" y="3302000"/>
          <p14:tracePt t="20994" x="8572500" y="3263900"/>
          <p14:tracePt t="21011" x="8616950" y="3225800"/>
          <p14:tracePt t="21027" x="8636000" y="3168650"/>
          <p14:tracePt t="21045" x="8642350" y="3098800"/>
          <p14:tracePt t="21061" x="8680450" y="3035300"/>
          <p14:tracePt t="21078" x="8699500" y="2978150"/>
          <p14:tracePt t="21094" x="8712200" y="2946400"/>
          <p14:tracePt t="21111" x="8705850" y="2933700"/>
          <p14:tracePt t="21128" x="8693150" y="2927350"/>
          <p14:tracePt t="21145" x="8674100" y="2927350"/>
          <p14:tracePt t="21161" x="8667750" y="2927350"/>
          <p14:tracePt t="21177" x="8661400" y="2927350"/>
          <p14:tracePt t="21228" x="8667750" y="2927350"/>
          <p14:tracePt t="21235" x="8667750" y="2933700"/>
          <p14:tracePt t="21261" x="8667750" y="2940050"/>
          <p14:tracePt t="21278" x="8674100" y="2940050"/>
          <p14:tracePt t="21329" x="8667750" y="2946400"/>
          <p14:tracePt t="21335" x="8667750" y="2952750"/>
          <p14:tracePt t="21344" x="8648700" y="2978150"/>
          <p14:tracePt t="21361" x="8623300" y="3022600"/>
          <p14:tracePt t="21378" x="8604250" y="3048000"/>
          <p14:tracePt t="21394" x="8597900" y="3067050"/>
          <p14:tracePt t="21411" x="8591550" y="3067050"/>
          <p14:tracePt t="21428" x="8591550" y="3073400"/>
          <p14:tracePt t="21444" x="8578850" y="3067050"/>
          <p14:tracePt t="21477" x="8566150" y="3067050"/>
          <p14:tracePt t="21512" x="8566150" y="3073400"/>
          <p14:tracePt t="21526" x="8572500" y="3073400"/>
          <p14:tracePt t="21540" x="8578850" y="3073400"/>
          <p14:tracePt t="21546" x="8585200" y="3073400"/>
          <p14:tracePt t="21561" x="8591550" y="3073400"/>
          <p14:tracePt t="21577" x="8597900" y="3073400"/>
          <p14:tracePt t="21594" x="8597900" y="3067050"/>
          <p14:tracePt t="21611" x="8616950" y="3060700"/>
          <p14:tracePt t="21628" x="8629650" y="3060700"/>
          <p14:tracePt t="21644" x="8642350" y="3054350"/>
          <p14:tracePt t="21661" x="8655050" y="3048000"/>
          <p14:tracePt t="21739" x="8661400" y="3048000"/>
          <p14:tracePt t="21749" x="8667750" y="3048000"/>
          <p14:tracePt t="21757" x="8674100" y="3054350"/>
          <p14:tracePt t="21778" x="8686800" y="3054350"/>
          <p14:tracePt t="21794" x="8699500" y="3054350"/>
          <p14:tracePt t="21811" x="8718550" y="3060700"/>
          <p14:tracePt t="21828" x="8724900" y="3060700"/>
          <p14:tracePt t="21844" x="8731250" y="3060700"/>
          <p14:tracePt t="21861" x="8750300" y="3060700"/>
          <p14:tracePt t="21878" x="8763000" y="3054350"/>
          <p14:tracePt t="21895" x="8820150" y="3048000"/>
          <p14:tracePt t="21911" x="8839200" y="3028950"/>
          <p14:tracePt t="21927" x="8877300" y="3003550"/>
          <p14:tracePt t="21944" x="8896350" y="2990850"/>
          <p14:tracePt t="21961" x="8909050" y="2971800"/>
          <p14:tracePt t="21977" x="8928100" y="2952750"/>
          <p14:tracePt t="21994" x="8915400" y="2921000"/>
          <p14:tracePt t="22011" x="8890000" y="2876550"/>
          <p14:tracePt t="22028" x="8870950" y="2857500"/>
          <p14:tracePt t="22044" x="8870950" y="2838450"/>
          <p14:tracePt t="22061" x="8870950" y="2819400"/>
          <p14:tracePt t="22078" x="8864600" y="2781300"/>
          <p14:tracePt t="22094" x="8851900" y="2755900"/>
          <p14:tracePt t="22111" x="8851900" y="2711450"/>
          <p14:tracePt t="22127" x="8845550" y="2673350"/>
          <p14:tracePt t="22144" x="8839200" y="2654300"/>
          <p14:tracePt t="22240" x="8839200" y="2660650"/>
          <p14:tracePt t="22262" x="8839200" y="2667000"/>
          <p14:tracePt t="22284" x="8845550" y="2667000"/>
          <p14:tracePt t="22294" x="8851900" y="2667000"/>
          <p14:tracePt t="22300" x="8858250" y="2673350"/>
          <p14:tracePt t="22311" x="8883650" y="2673350"/>
          <p14:tracePt t="22327" x="8902700" y="2673350"/>
          <p14:tracePt t="22344" x="8909050" y="2679700"/>
          <p14:tracePt t="22381" x="8902700" y="2679700"/>
          <p14:tracePt t="22416" x="8896350" y="2679700"/>
          <p14:tracePt t="22421" x="8890000" y="2679700"/>
          <p14:tracePt t="22429" x="8883650" y="2679700"/>
          <p14:tracePt t="22444" x="8851900" y="2673350"/>
          <p14:tracePt t="22461" x="8801100" y="2647950"/>
          <p14:tracePt t="22478" x="8743950" y="2609850"/>
          <p14:tracePt t="22480" x="8731250" y="2603500"/>
          <p14:tracePt t="22494" x="8693150" y="2571750"/>
          <p14:tracePt t="22511" x="8661400" y="2552700"/>
          <p14:tracePt t="22528" x="8642350" y="2533650"/>
          <p14:tracePt t="22544" x="8610600" y="2520950"/>
          <p14:tracePt t="22561" x="8572500" y="2508250"/>
          <p14:tracePt t="22577" x="8528050" y="2501900"/>
          <p14:tracePt t="22594" x="8496300" y="2489200"/>
          <p14:tracePt t="22611" x="8464550" y="2489200"/>
          <p14:tracePt t="22627" x="8439150" y="2489200"/>
          <p14:tracePt t="22644" x="8407400" y="2489200"/>
          <p14:tracePt t="22661" x="8388350" y="2482850"/>
          <p14:tracePt t="22678" x="8362950" y="2476500"/>
          <p14:tracePt t="22694" x="8331200" y="2463800"/>
          <p14:tracePt t="22711" x="8312150" y="2457450"/>
          <p14:tracePt t="22727" x="8286750" y="2451100"/>
          <p14:tracePt t="22841" x="8293100" y="2451100"/>
          <p14:tracePt t="22846" x="8293100" y="2457450"/>
          <p14:tracePt t="22849" x="8299450" y="2457450"/>
          <p14:tracePt t="22861" x="8324850" y="2457450"/>
          <p14:tracePt t="22877" x="8343900" y="2463800"/>
          <p14:tracePt t="22894" x="8356600" y="2463800"/>
          <p14:tracePt t="22955" x="8350250" y="2463800"/>
          <p14:tracePt t="22972" x="8343900" y="2463800"/>
          <p14:tracePt t="22979" x="8337550" y="2463800"/>
          <p14:tracePt t="22984" x="8331200" y="2463800"/>
          <p14:tracePt t="22994" x="8318500" y="2457450"/>
          <p14:tracePt t="23011" x="8299450" y="2457450"/>
          <p14:tracePt t="23027" x="8280400" y="2457450"/>
          <p14:tracePt t="23045" x="8242300" y="2457450"/>
          <p14:tracePt t="23061" x="8216900" y="2444750"/>
          <p14:tracePt t="23078" x="8204200" y="2444750"/>
          <p14:tracePt t="23094" x="8197850" y="2444750"/>
          <p14:tracePt t="23110" x="8185150" y="2444750"/>
          <p14:tracePt t="23127" x="8166100" y="2444750"/>
          <p14:tracePt t="23144" x="8147050" y="2444750"/>
          <p14:tracePt t="23161" x="8134350" y="2444750"/>
          <p14:tracePt t="23177" x="8115300" y="2438400"/>
          <p14:tracePt t="23194" x="8096250" y="2438400"/>
          <p14:tracePt t="23210" x="8051800" y="2419350"/>
          <p14:tracePt t="23227" x="8013700" y="2413000"/>
          <p14:tracePt t="23244" x="7969250" y="2400300"/>
          <p14:tracePt t="23261" x="7918450" y="2400300"/>
          <p14:tracePt t="23277" x="7842250" y="2393950"/>
          <p14:tracePt t="23294" x="7778750" y="2393950"/>
          <p14:tracePt t="23311" x="7759700" y="2406650"/>
          <p14:tracePt t="23327" x="7753350" y="2406650"/>
          <p14:tracePt t="23344" x="7747000" y="2413000"/>
          <p14:tracePt t="23377" x="7740650" y="2413000"/>
          <p14:tracePt t="23394" x="7721600" y="2413000"/>
          <p14:tracePt t="23411" x="7708900" y="2413000"/>
          <p14:tracePt t="23427" x="7702550" y="2413000"/>
          <p14:tracePt t="23444" x="7696200" y="2413000"/>
          <p14:tracePt t="23519" x="7702550" y="2413000"/>
          <p14:tracePt t="23521" x="7708900" y="2413000"/>
          <p14:tracePt t="23527" x="7727950" y="2413000"/>
          <p14:tracePt t="23544" x="7804150" y="2413000"/>
          <p14:tracePt t="23560" x="7899400" y="2406650"/>
          <p14:tracePt t="23578" x="7994650" y="2400300"/>
          <p14:tracePt t="23594" x="8039100" y="2400300"/>
          <p14:tracePt t="23610" x="8058150" y="2393950"/>
          <p14:tracePt t="23627" x="8089900" y="2387600"/>
          <p14:tracePt t="23644" x="8128000" y="2387600"/>
          <p14:tracePt t="23661" x="8140700" y="2387600"/>
          <p14:tracePt t="23678" x="8159750" y="2381250"/>
          <p14:tracePt t="23694" x="8197850" y="2381250"/>
          <p14:tracePt t="23711" x="8216900" y="2381250"/>
          <p14:tracePt t="23727" x="8223250" y="2381250"/>
          <p14:tracePt t="23744" x="8223250" y="2374900"/>
          <p14:tracePt t="23761" x="8216900" y="2374900"/>
          <p14:tracePt t="23777" x="8185150" y="2368550"/>
          <p14:tracePt t="23794" x="8128000" y="2362200"/>
          <p14:tracePt t="23810" x="8077200" y="2349500"/>
          <p14:tracePt t="23828" x="8032750" y="2336800"/>
          <p14:tracePt t="23844" x="7988300" y="2330450"/>
          <p14:tracePt t="23860" x="7924800" y="2324100"/>
          <p14:tracePt t="23877" x="7886700" y="2317750"/>
          <p14:tracePt t="23894" x="7854950" y="2305050"/>
          <p14:tracePt t="23911" x="7842250" y="2305050"/>
          <p14:tracePt t="23964" x="7848600" y="2305050"/>
          <p14:tracePt t="23987" x="7854950" y="2305050"/>
          <p14:tracePt t="23999" x="7861300" y="2305050"/>
          <p14:tracePt t="24001" x="7861300" y="2298700"/>
          <p14:tracePt t="24010" x="7880350" y="2298700"/>
          <p14:tracePt t="24027" x="7905750" y="2292350"/>
          <p14:tracePt t="24044" x="7912100" y="2292350"/>
          <p14:tracePt t="24061" x="7918450" y="2292350"/>
          <p14:tracePt t="24146" x="7924800" y="2292350"/>
          <p14:tracePt t="24261" x="7924800" y="2298700"/>
          <p14:tracePt t="24327" x="7931150" y="2298700"/>
          <p14:tracePt t="24351" x="7937500" y="2298700"/>
          <p14:tracePt t="24405" x="7937500" y="2305050"/>
          <p14:tracePt t="24514" x="7943850" y="2305050"/>
          <p14:tracePt t="24589" x="7950200" y="2305050"/>
          <p14:tracePt t="24599" x="7956550" y="2305050"/>
          <p14:tracePt t="24601" x="7962900" y="2311400"/>
          <p14:tracePt t="24610" x="7975600" y="2317750"/>
          <p14:tracePt t="24627" x="8001000" y="2324100"/>
          <p14:tracePt t="24644" x="8026400" y="2330450"/>
          <p14:tracePt t="24660" x="8032750" y="2336800"/>
          <p14:tracePt t="24677" x="8039100" y="2343150"/>
          <p14:tracePt t="24743" x="8045450" y="2343150"/>
          <p14:tracePt t="24756" x="8051800" y="2343150"/>
          <p14:tracePt t="24761" x="8070850" y="2343150"/>
          <p14:tracePt t="24777" x="8115300" y="2349500"/>
          <p14:tracePt t="24794" x="8128000" y="2349500"/>
          <p14:tracePt t="24860" x="8121650" y="2349500"/>
          <p14:tracePt t="24886" x="8115300" y="2349500"/>
          <p14:tracePt t="25022" x="8115300" y="2355850"/>
          <p14:tracePt t="25042" x="8121650" y="2355850"/>
          <p14:tracePt t="25095" x="8128000" y="2355850"/>
          <p14:tracePt t="25143" x="8134350" y="2355850"/>
          <p14:tracePt t="25162" x="8140700" y="2355850"/>
          <p14:tracePt t="25192" x="8147050" y="2355850"/>
          <p14:tracePt t="25239" x="8153400" y="2355850"/>
          <p14:tracePt t="25287" x="8159750" y="2355850"/>
          <p14:tracePt t="25299" x="8166100" y="2355850"/>
          <p14:tracePt t="25304" x="8172450" y="2355850"/>
          <p14:tracePt t="25311" x="8178800" y="2355850"/>
          <p14:tracePt t="25327" x="8197850" y="2349500"/>
          <p14:tracePt t="25343" x="8223250" y="2349500"/>
          <p14:tracePt t="25361" x="8248650" y="2349500"/>
          <p14:tracePt t="25377" x="8267700" y="2343150"/>
          <p14:tracePt t="25394" x="8312150" y="2336800"/>
          <p14:tracePt t="25410" x="8356600" y="2336800"/>
          <p14:tracePt t="25427" x="8401050" y="2343150"/>
          <p14:tracePt t="25444" x="8458200" y="2355850"/>
          <p14:tracePt t="25461" x="8521700" y="2374900"/>
          <p14:tracePt t="25477" x="8572500" y="2387600"/>
          <p14:tracePt t="25493" x="8642350" y="2400300"/>
          <p14:tracePt t="25510" x="8737600" y="2419350"/>
          <p14:tracePt t="25527" x="8858250" y="2451100"/>
          <p14:tracePt t="25543" x="9029700" y="2501900"/>
          <p14:tracePt t="25560" x="9201150" y="2584450"/>
          <p14:tracePt t="25576" x="9296400" y="2698750"/>
          <p14:tracePt t="25594" x="9398000" y="2851150"/>
          <p14:tracePt t="25610" x="9461500" y="2978150"/>
          <p14:tracePt t="25627" x="9480550" y="3092450"/>
          <p14:tracePt t="25644" x="9417050" y="3206750"/>
          <p14:tracePt t="25660" x="9309100" y="3333750"/>
          <p14:tracePt t="25677" x="9163050" y="3492500"/>
          <p14:tracePt t="25693" x="9036050" y="3619500"/>
          <p14:tracePt t="25710" x="8915400" y="3714750"/>
          <p14:tracePt t="25727" x="8820150" y="3771900"/>
          <p14:tracePt t="25743" x="8769350" y="3822700"/>
          <p14:tracePt t="25760" x="8718550" y="3854450"/>
          <p14:tracePt t="25777" x="8693150" y="3879850"/>
          <p14:tracePt t="25793" x="8661400" y="3892550"/>
          <p14:tracePt t="25810" x="8655050" y="3892550"/>
          <p14:tracePt t="25843" x="8648700" y="3898900"/>
          <p14:tracePt t="25860" x="8623300" y="3917950"/>
          <p14:tracePt t="25877" x="8616950" y="3949700"/>
          <p14:tracePt t="25893" x="8610600" y="3962400"/>
          <p14:tracePt t="25927" x="8616950" y="3956050"/>
          <p14:tracePt t="25943" x="8623300" y="3949700"/>
          <p14:tracePt t="25960" x="8629650" y="3949700"/>
          <p14:tracePt t="25977" x="8636000" y="3949700"/>
          <p14:tracePt t="25979" x="8642350" y="3949700"/>
          <p14:tracePt t="25994" x="8648700" y="3949700"/>
          <p14:tracePt t="26010" x="8655050" y="3943350"/>
          <p14:tracePt t="26027" x="8661400" y="3924300"/>
          <p14:tracePt t="26044" x="8661400" y="3917950"/>
          <p14:tracePt t="26077" x="8648700" y="3911600"/>
          <p14:tracePt t="26094" x="8636000" y="3911600"/>
          <p14:tracePt t="26110" x="8623300" y="3905250"/>
          <p14:tracePt t="26127" x="8616950" y="3905250"/>
          <p14:tracePt t="26144" x="8597900" y="3911600"/>
          <p14:tracePt t="26160" x="8572500" y="3917950"/>
          <p14:tracePt t="26177" x="8540750" y="3937000"/>
          <p14:tracePt t="26193" x="8528050" y="3943350"/>
          <p14:tracePt t="26227" x="8534400" y="3943350"/>
          <p14:tracePt t="26243" x="8547100" y="3943350"/>
          <p14:tracePt t="26260" x="8566150" y="3943350"/>
          <p14:tracePt t="26277" x="8585200" y="3943350"/>
          <p14:tracePt t="26294" x="8591550" y="3930650"/>
          <p14:tracePt t="26310" x="8597900" y="3924300"/>
          <p14:tracePt t="26327" x="8597900" y="3917950"/>
          <p14:tracePt t="26344" x="8597900" y="3911600"/>
          <p14:tracePt t="26360" x="8616950" y="3905250"/>
          <p14:tracePt t="26427" x="8610600" y="3905250"/>
          <p14:tracePt t="26448" x="8604250" y="3905250"/>
          <p14:tracePt t="26474" x="8597900" y="3905250"/>
          <p14:tracePt t="26573" x="8597900" y="3898900"/>
          <p14:tracePt t="26590" x="8591550" y="3898900"/>
          <p14:tracePt t="26628" x="8591550" y="3892550"/>
          <p14:tracePt t="26691" x="8591550" y="3898900"/>
          <p14:tracePt t="26718" x="8591550" y="3905250"/>
          <p14:tracePt t="26728" x="8585200" y="3905250"/>
          <p14:tracePt t="26737" x="8578850" y="3905250"/>
          <p14:tracePt t="26751" x="8572500" y="3905250"/>
          <p14:tracePt t="26850" x="8578850" y="3905250"/>
          <p14:tracePt t="26857" x="8578850" y="3911600"/>
          <p14:tracePt t="26868" x="8585200" y="3911600"/>
          <p14:tracePt t="26892" x="8578850" y="3911600"/>
          <p14:tracePt t="26916" x="8578850" y="3905250"/>
          <p14:tracePt t="26919" x="8572500" y="3905250"/>
          <p14:tracePt t="26966" x="8572500" y="3898900"/>
          <p14:tracePt t="26978" x="8566150" y="3898900"/>
          <p14:tracePt t="26982" x="8566150" y="3892550"/>
          <p14:tracePt t="26994" x="8559800" y="3886200"/>
          <p14:tracePt t="27010" x="8553450" y="3886200"/>
          <p14:tracePt t="27027" x="8547100" y="3879850"/>
          <p14:tracePt t="27067" x="8553450" y="3879850"/>
          <p14:tracePt t="27077" x="8559800" y="3886200"/>
          <p14:tracePt t="27094" x="8597900" y="3898900"/>
          <p14:tracePt t="27110" x="8636000" y="3898900"/>
          <p14:tracePt t="27126" x="8680450" y="3905250"/>
          <p14:tracePt t="27143" x="8699500" y="3924300"/>
          <p14:tracePt t="27160" x="8705850" y="3924300"/>
          <p14:tracePt t="27193" x="8705850" y="3917950"/>
          <p14:tracePt t="27210" x="8712200" y="3917950"/>
          <p14:tracePt t="27227" x="8718550" y="3911600"/>
          <p14:tracePt t="27244" x="8724900" y="3911600"/>
          <p14:tracePt t="27260" x="8737600" y="3917950"/>
          <p14:tracePt t="27277" x="8743950" y="3930650"/>
          <p14:tracePt t="27294" x="8769350" y="3937000"/>
          <p14:tracePt t="27310" x="8794750" y="3949700"/>
          <p14:tracePt t="27326" x="8801100" y="3949700"/>
          <p14:tracePt t="27343" x="8807450" y="3956050"/>
          <p14:tracePt t="27360" x="8813800" y="3962400"/>
          <p14:tracePt t="27376" x="8864600" y="4000500"/>
          <p14:tracePt t="27393" x="8877300" y="4006850"/>
          <p14:tracePt t="27410" x="8890000" y="4044950"/>
          <p14:tracePt t="27426" x="8902700" y="4083050"/>
          <p14:tracePt t="27444" x="8883650" y="4095750"/>
          <p14:tracePt t="27460" x="8858250" y="4095750"/>
          <p14:tracePt t="27477" x="8820150" y="4089400"/>
          <p14:tracePt t="27493" x="8788400" y="4089400"/>
          <p14:tracePt t="27510" x="8724900" y="4064000"/>
          <p14:tracePt t="27526" x="8661400" y="4051300"/>
          <p14:tracePt t="27543" x="8604250" y="4032250"/>
          <p14:tracePt t="27560" x="8521700" y="4019550"/>
          <p14:tracePt t="27577" x="8451850" y="4006850"/>
          <p14:tracePt t="27593" x="8362950" y="3994150"/>
          <p14:tracePt t="27610" x="8242300" y="3968750"/>
          <p14:tracePt t="27626" x="8172450" y="3956050"/>
          <p14:tracePt t="27643" x="8115300" y="3949700"/>
          <p14:tracePt t="27659" x="8045450" y="3930650"/>
          <p14:tracePt t="27677" x="7981950" y="3905250"/>
          <p14:tracePt t="27693" x="7912100" y="3892550"/>
          <p14:tracePt t="27710" x="7797800" y="3854450"/>
          <p14:tracePt t="27727" x="7658100" y="3816350"/>
          <p14:tracePt t="27744" x="7531100" y="3790950"/>
          <p14:tracePt t="27759" x="7410450" y="3752850"/>
          <p14:tracePt t="27776" x="7302500" y="3733800"/>
          <p14:tracePt t="27794" x="7175500" y="3721100"/>
          <p14:tracePt t="27810" x="7067550" y="3714750"/>
          <p14:tracePt t="27826" x="6940550" y="3727450"/>
          <p14:tracePt t="27844" x="6838950" y="3746500"/>
          <p14:tracePt t="27860" x="6737350" y="3765550"/>
          <p14:tracePt t="27876" x="6604000" y="3778250"/>
          <p14:tracePt t="27893" x="6489700" y="3778250"/>
          <p14:tracePt t="27910" x="6381750" y="3790950"/>
          <p14:tracePt t="27926" x="6273800" y="3810000"/>
          <p14:tracePt t="27944" x="6191250" y="3835400"/>
          <p14:tracePt t="27960" x="6140450" y="3873500"/>
          <p14:tracePt t="27977" x="6076950" y="3956050"/>
          <p14:tracePt t="27979" x="6064250" y="3975100"/>
          <p14:tracePt t="27993" x="6032500" y="4051300"/>
          <p14:tracePt t="28010" x="5994400" y="4178300"/>
          <p14:tracePt t="28026" x="5975350" y="4279900"/>
          <p14:tracePt t="28044" x="5981700" y="4375150"/>
          <p14:tracePt t="28060" x="6026150" y="4451350"/>
          <p14:tracePt t="28077" x="6108700" y="4527550"/>
          <p14:tracePt t="28093" x="6235700" y="4584700"/>
          <p14:tracePt t="28110" x="6388100" y="4635500"/>
          <p14:tracePt t="28127" x="6508750" y="4660900"/>
          <p14:tracePt t="28143" x="6597650" y="4692650"/>
          <p14:tracePt t="28160" x="6680200" y="4711700"/>
          <p14:tracePt t="28176" x="6737350" y="4724400"/>
          <p14:tracePt t="28193" x="6807200" y="4730750"/>
          <p14:tracePt t="28210" x="6889750" y="4762500"/>
          <p14:tracePt t="28227" x="7016750" y="4781550"/>
          <p14:tracePt t="28243" x="7156450" y="4819650"/>
          <p14:tracePt t="28260" x="7327900" y="4857750"/>
          <p14:tracePt t="28276" x="7473950" y="4902200"/>
          <p14:tracePt t="28293" x="7607300" y="4940300"/>
          <p14:tracePt t="28309" x="7759700" y="4965700"/>
          <p14:tracePt t="28326" x="7912100" y="4978400"/>
          <p14:tracePt t="28343" x="8077200" y="4972050"/>
          <p14:tracePt t="28359" x="8274050" y="4953000"/>
          <p14:tracePt t="28377" x="8420100" y="4902200"/>
          <p14:tracePt t="28393" x="8540750" y="4870450"/>
          <p14:tracePt t="28409" x="8661400" y="4845050"/>
          <p14:tracePt t="28426" x="8775700" y="4806950"/>
          <p14:tracePt t="28443" x="8820150" y="4762500"/>
          <p14:tracePt t="28459" x="8883650" y="4692650"/>
          <p14:tracePt t="28476" x="8934450" y="4641850"/>
          <p14:tracePt t="28478" x="8947150" y="4635500"/>
          <p14:tracePt t="28493" x="8997950" y="4578350"/>
          <p14:tracePt t="28509" x="9067800" y="4514850"/>
          <p14:tracePt t="28526" x="9150350" y="4413250"/>
          <p14:tracePt t="28543" x="9226550" y="4330700"/>
          <p14:tracePt t="28559" x="9283700" y="4286250"/>
          <p14:tracePt t="28576" x="9353550" y="4267200"/>
          <p14:tracePt t="28593" x="9391650" y="4241800"/>
          <p14:tracePt t="28609" x="9404350" y="4229100"/>
          <p14:tracePt t="28627" x="9378950" y="4197350"/>
          <p14:tracePt t="28643" x="9347200" y="4133850"/>
          <p14:tracePt t="28659" x="9264650" y="4070350"/>
          <p14:tracePt t="28676" x="9188450" y="4006850"/>
          <p14:tracePt t="28693" x="9074150" y="3956050"/>
          <p14:tracePt t="28709" x="8928100" y="3911600"/>
          <p14:tracePt t="28726" x="8807450" y="3879850"/>
          <p14:tracePt t="28743" x="8648700" y="3854450"/>
          <p14:tracePt t="28760" x="8502650" y="3841750"/>
          <p14:tracePt t="28776" x="8375650" y="3835400"/>
          <p14:tracePt t="28793" x="8242300" y="3822700"/>
          <p14:tracePt t="28809" x="8070850" y="3816350"/>
          <p14:tracePt t="28826" x="7912100" y="3810000"/>
          <p14:tracePt t="28843" x="7708900" y="3810000"/>
          <p14:tracePt t="28860" x="7473950" y="3835400"/>
          <p14:tracePt t="28877" x="7270750" y="3873500"/>
          <p14:tracePt t="28893" x="7131050" y="3911600"/>
          <p14:tracePt t="28910" x="6997700" y="3956050"/>
          <p14:tracePt t="28926" x="6902450" y="3981450"/>
          <p14:tracePt t="28943" x="6832600" y="4000500"/>
          <p14:tracePt t="28960" x="6775450" y="4013200"/>
          <p14:tracePt t="28977" x="6711950" y="4038600"/>
          <p14:tracePt t="28993" x="6623050" y="4076700"/>
          <p14:tracePt t="29009" x="6546850" y="4108450"/>
          <p14:tracePt t="29027" x="6464300" y="4184650"/>
          <p14:tracePt t="29043" x="6407150" y="4241800"/>
          <p14:tracePt t="29059" x="6330950" y="4318000"/>
          <p14:tracePt t="29076" x="6267450" y="4375150"/>
          <p14:tracePt t="29093" x="6216650" y="4432300"/>
          <p14:tracePt t="29109" x="6159500" y="4495800"/>
          <p14:tracePt t="29126" x="6140450" y="4552950"/>
          <p14:tracePt t="29143" x="6127750" y="4616450"/>
          <p14:tracePt t="29159" x="6140450" y="4718050"/>
          <p14:tracePt t="29177" x="6216650" y="4800600"/>
          <p14:tracePt t="29193" x="6299200" y="4883150"/>
          <p14:tracePt t="29210" x="6407150" y="4972050"/>
          <p14:tracePt t="29226" x="6521450" y="5022850"/>
          <p14:tracePt t="29243" x="6642100" y="5048250"/>
          <p14:tracePt t="29259" x="6711950" y="5060950"/>
          <p14:tracePt t="29277" x="6756400" y="5067300"/>
          <p14:tracePt t="29293" x="6762750" y="5060950"/>
          <p14:tracePt t="29309" x="6762750" y="5054600"/>
          <p14:tracePt t="29384" x="6756400" y="5054600"/>
          <p14:tracePt t="29396" x="6750050" y="5054600"/>
          <p14:tracePt t="29398" x="6743700" y="5054600"/>
          <p14:tracePt t="29409" x="6731000" y="5048250"/>
          <p14:tracePt t="29426" x="6705600" y="5048250"/>
          <p14:tracePt t="29443" x="6648450" y="5060950"/>
          <p14:tracePt t="29460" x="6610350" y="5092700"/>
          <p14:tracePt t="29476" x="6604000" y="5099050"/>
          <p14:tracePt t="29635" x="6597650" y="5099050"/>
          <p14:tracePt t="29639" x="6597650" y="5105400"/>
          <p14:tracePt t="29647" x="6591300" y="5111750"/>
          <p14:tracePt t="29659" x="6565900" y="5130800"/>
          <p14:tracePt t="29676" x="6521450" y="5156200"/>
          <p14:tracePt t="29693" x="6496050" y="5181600"/>
          <p14:tracePt t="29710" x="6419850" y="5200650"/>
          <p14:tracePt t="29726" x="6318250" y="5213350"/>
          <p14:tracePt t="29743" x="6191250" y="5219700"/>
          <p14:tracePt t="29759" x="6089650" y="5226050"/>
          <p14:tracePt t="29777" x="5949950" y="5226050"/>
          <p14:tracePt t="29793" x="5810250" y="5213350"/>
          <p14:tracePt t="29809" x="5695950" y="5175250"/>
          <p14:tracePt t="29826" x="5422900" y="5035550"/>
          <p14:tracePt t="29843" x="5143500" y="4889500"/>
          <p14:tracePt t="29859" x="4845050" y="4743450"/>
          <p14:tracePt t="29876" x="4559300" y="4635500"/>
          <p14:tracePt t="29892" x="4273550" y="4559300"/>
          <p14:tracePt t="29910" x="4044950" y="4533900"/>
          <p14:tracePt t="29926" x="3816350" y="4546600"/>
          <p14:tracePt t="29943" x="3556000" y="4603750"/>
          <p14:tracePt t="29960" x="3346450" y="4654550"/>
          <p14:tracePt t="29976" x="3187700" y="4692650"/>
          <p14:tracePt t="29978" x="3175000" y="4699000"/>
          <p14:tracePt t="29992" x="3022600" y="4762500"/>
          <p14:tracePt t="30010" x="2838450" y="4819650"/>
          <p14:tracePt t="30026" x="2686050" y="4883150"/>
          <p14:tracePt t="30043" x="2520950" y="4953000"/>
          <p14:tracePt t="30060" x="2330450" y="5029200"/>
          <p14:tracePt t="30076" x="2171700" y="5099050"/>
          <p14:tracePt t="30092" x="2044700" y="5175250"/>
          <p14:tracePt t="30110" x="1968500" y="5226050"/>
          <p14:tracePt t="30126" x="1924050" y="5245100"/>
          <p14:tracePt t="30143" x="1879600" y="5283200"/>
          <p14:tracePt t="30160" x="1828800" y="5321300"/>
          <p14:tracePt t="30177" x="1758950" y="5384800"/>
          <p14:tracePt t="30193" x="1676400" y="5492750"/>
          <p14:tracePt t="30210" x="1562100" y="5619750"/>
          <p14:tracePt t="30226" x="1473200" y="5715000"/>
          <p14:tracePt t="30243" x="1403350" y="5822950"/>
          <p14:tracePt t="30260" x="1346200" y="5943600"/>
          <p14:tracePt t="30276" x="1295400" y="6032500"/>
          <p14:tracePt t="30292" x="1270000" y="6083300"/>
          <p14:tracePt t="30309" x="1257300" y="6134100"/>
          <p14:tracePt t="30326" x="1257300" y="6159500"/>
          <p14:tracePt t="30343" x="1244600" y="6197600"/>
          <p14:tracePt t="30359" x="1231900" y="6261100"/>
          <p14:tracePt t="30376" x="1187450" y="6324600"/>
          <p14:tracePt t="30393" x="1149350" y="6381750"/>
          <p14:tracePt t="30410" x="1143000" y="6419850"/>
          <p14:tracePt t="30494" x="1136650" y="6419850"/>
          <p14:tracePt t="30497" x="1136650" y="6426200"/>
          <p14:tracePt t="30509" x="1123950" y="6426200"/>
          <p14:tracePt t="30526" x="1104900" y="6432550"/>
          <p14:tracePt t="30543" x="1092200" y="6445250"/>
          <p14:tracePt t="30559" x="1079500" y="6464300"/>
          <p14:tracePt t="30576" x="1066800" y="6502400"/>
          <p14:tracePt t="30592" x="1060450" y="6515100"/>
          <p14:tracePt t="30609" x="1047750" y="6527800"/>
          <p14:tracePt t="30643" x="1041400" y="6534150"/>
          <p14:tracePt t="30659" x="1022350" y="6540500"/>
          <p14:tracePt t="30676" x="1003300" y="6553200"/>
          <p14:tracePt t="30693" x="990600" y="6559550"/>
          <p14:tracePt t="30709" x="984250" y="6565900"/>
          <p14:tracePt t="30743" x="958850" y="6572250"/>
          <p14:tracePt t="30759" x="958850" y="6578600"/>
          <p14:tracePt t="30776" x="939800" y="6584950"/>
          <p14:tracePt t="30793" x="901700" y="6604000"/>
          <p14:tracePt t="30810" x="869950" y="6616700"/>
          <p14:tracePt t="33042" x="711200" y="6591300"/>
          <p14:tracePt t="33059" x="704850" y="6591300"/>
          <p14:tracePt t="33076" x="685800" y="6578600"/>
          <p14:tracePt t="33092" x="673100" y="6572250"/>
          <p14:tracePt t="33109" x="660400" y="6572250"/>
          <p14:tracePt t="33126" x="641350" y="6565900"/>
          <p14:tracePt t="35337" x="0" y="0"/>
        </p14:tracePtLst>
        <p14:tracePtLst>
          <p14:tracePt t="85974" x="762000" y="5556250"/>
          <p14:tracePt t="85999" x="762000" y="5562600"/>
          <p14:tracePt t="86183" x="755650" y="5562600"/>
          <p14:tracePt t="86186" x="749300" y="5562600"/>
          <p14:tracePt t="86199" x="711200" y="5638800"/>
          <p14:tracePt t="86216" x="666750" y="5753100"/>
          <p14:tracePt t="86233" x="628650" y="5835650"/>
          <p14:tracePt t="86250" x="615950" y="5886450"/>
          <p14:tracePt t="86266" x="615950" y="5924550"/>
          <p14:tracePt t="86283" x="615950" y="5949950"/>
          <p14:tracePt t="86299" x="615950" y="5975350"/>
          <p14:tracePt t="86316" x="615950" y="6032500"/>
          <p14:tracePt t="86317" x="615950" y="6038850"/>
          <p14:tracePt t="86333" x="615950" y="6121400"/>
          <p14:tracePt t="86350" x="615950" y="6197600"/>
          <p14:tracePt t="86366" x="628650" y="6254750"/>
          <p14:tracePt t="86367" x="628650" y="6261100"/>
          <p14:tracePt t="86383" x="647700" y="6299200"/>
          <p14:tracePt t="86399" x="679450" y="6350000"/>
          <p14:tracePt t="86416" x="698500" y="6438900"/>
          <p14:tracePt t="86433" x="711200" y="6540500"/>
          <p14:tracePt t="86449" x="723900" y="6635750"/>
          <p14:tracePt t="87140" x="520700" y="6597650"/>
          <p14:tracePt t="87149" x="539750" y="6546850"/>
          <p14:tracePt t="87150" x="546100" y="6540500"/>
          <p14:tracePt t="87166" x="603250" y="6381750"/>
          <p14:tracePt t="87183" x="679450" y="6223000"/>
          <p14:tracePt t="87199" x="787400" y="6032500"/>
          <p14:tracePt t="87216" x="901700" y="5810250"/>
          <p14:tracePt t="87232" x="1016000" y="5556250"/>
          <p14:tracePt t="87249" x="1111250" y="5353050"/>
          <p14:tracePt t="87266" x="1193800" y="5156200"/>
          <p14:tracePt t="87282" x="1295400" y="4959350"/>
          <p14:tracePt t="87300" x="1352550" y="4787900"/>
          <p14:tracePt t="87316" x="1390650" y="4705350"/>
          <p14:tracePt t="87332" x="1422400" y="4641850"/>
          <p14:tracePt t="87349" x="1454150" y="4572000"/>
          <p14:tracePt t="87366" x="1473200" y="4502150"/>
          <p14:tracePt t="87383" x="1517650" y="4400550"/>
          <p14:tracePt t="87399" x="1543050" y="4318000"/>
          <p14:tracePt t="87416" x="1587500" y="4241800"/>
          <p14:tracePt t="87432" x="1651000" y="4184650"/>
          <p14:tracePt t="87449" x="1720850" y="4165600"/>
          <p14:tracePt t="87466" x="1822450" y="4140200"/>
          <p14:tracePt t="87467" x="1828800" y="4140200"/>
          <p14:tracePt t="87482" x="1885950" y="4114800"/>
          <p14:tracePt t="87499" x="1949450" y="4083050"/>
          <p14:tracePt t="87516" x="2025650" y="4032250"/>
          <p14:tracePt t="87532" x="2127250" y="3937000"/>
          <p14:tracePt t="87549" x="2228850" y="3860800"/>
          <p14:tracePt t="87550" x="2235200" y="3841750"/>
          <p14:tracePt t="87566" x="2317750" y="3746500"/>
          <p14:tracePt t="87582" x="2413000" y="3625850"/>
          <p14:tracePt t="87599" x="2514600" y="3517900"/>
          <p14:tracePt t="87616" x="2616200" y="3435350"/>
          <p14:tracePt t="87632" x="2673350" y="3397250"/>
          <p14:tracePt t="87649" x="2711450" y="3378200"/>
          <p14:tracePt t="87650" x="2717800" y="3378200"/>
          <p14:tracePt t="87666" x="2762250" y="3365500"/>
          <p14:tracePt t="87682" x="2876550" y="3333750"/>
          <p14:tracePt t="87699" x="2876550" y="3327400"/>
          <p14:tracePt t="87716" x="2876550" y="3321050"/>
          <p14:tracePt t="87732" x="2876550" y="3314700"/>
          <p14:tracePt t="87749" x="2876550" y="3295650"/>
          <p14:tracePt t="87766" x="2889250" y="3263900"/>
          <p14:tracePt t="87782" x="2895600" y="3251200"/>
          <p14:tracePt t="87799" x="2876550" y="3251200"/>
          <p14:tracePt t="87816" x="2806700" y="3257550"/>
          <p14:tracePt t="87832" x="2743200" y="3270250"/>
          <p14:tracePt t="87849" x="2686050" y="3289300"/>
          <p14:tracePt t="87865" x="2584450" y="3308350"/>
          <p14:tracePt t="87883" x="2476500" y="3340100"/>
          <p14:tracePt t="87899" x="2368550" y="3359150"/>
          <p14:tracePt t="87916" x="2298700" y="3384550"/>
          <p14:tracePt t="87932" x="2235200" y="3390900"/>
          <p14:tracePt t="87949" x="2216150" y="3397250"/>
          <p14:tracePt t="87966" x="2197100" y="3390900"/>
          <p14:tracePt t="87982" x="2159000" y="3371850"/>
          <p14:tracePt t="87999" x="2127250" y="3352800"/>
          <p14:tracePt t="88016" x="2114550" y="3346450"/>
          <p14:tracePt t="88032" x="2101850" y="3333750"/>
          <p14:tracePt t="88049" x="2089150" y="3327400"/>
          <p14:tracePt t="88050" x="2089150" y="3321050"/>
          <p14:tracePt t="88066" x="2076450" y="3308350"/>
          <p14:tracePt t="88082" x="2070100" y="3302000"/>
          <p14:tracePt t="88099" x="2070100" y="3276600"/>
          <p14:tracePt t="88100" x="2070100" y="3270250"/>
          <p14:tracePt t="88116" x="2127250" y="3232150"/>
          <p14:tracePt t="88132" x="2209800" y="3213100"/>
          <p14:tracePt t="88149" x="2336800" y="3244850"/>
          <p14:tracePt t="88150" x="2349500" y="3251200"/>
          <p14:tracePt t="88166" x="2451100" y="3270250"/>
          <p14:tracePt t="88182" x="2463800" y="3270250"/>
          <p14:tracePt t="88199" x="2470150" y="3270250"/>
          <p14:tracePt t="88283" x="2470150" y="3276600"/>
          <p14:tracePt t="88286" x="2463800" y="3276600"/>
          <p14:tracePt t="88299" x="2425700" y="3295650"/>
          <p14:tracePt t="88316" x="2343150" y="3314700"/>
          <p14:tracePt t="88334" x="2292350" y="3308350"/>
          <p14:tracePt t="88349" x="2247900" y="3295650"/>
          <p14:tracePt t="88350" x="2241550" y="3295650"/>
          <p14:tracePt t="88366" x="2146300" y="3276600"/>
          <p14:tracePt t="88382" x="2051050" y="3263900"/>
          <p14:tracePt t="88399" x="1968500" y="3244850"/>
          <p14:tracePt t="88416" x="1879600" y="3232150"/>
          <p14:tracePt t="88433" x="1771650" y="3213100"/>
          <p14:tracePt t="88449" x="1727200" y="3200400"/>
          <p14:tracePt t="88450" x="1720850" y="3200400"/>
          <p14:tracePt t="88465" x="1689100" y="3187700"/>
          <p14:tracePt t="88482" x="1657350" y="3175000"/>
          <p14:tracePt t="88515" x="1651000" y="3175000"/>
          <p14:tracePt t="88518" x="1644650" y="3175000"/>
          <p14:tracePt t="88532" x="1625600" y="3175000"/>
          <p14:tracePt t="88549" x="1612900" y="3175000"/>
          <p14:tracePt t="88584" x="1619250" y="3175000"/>
          <p14:tracePt t="88586" x="1619250" y="3181350"/>
          <p14:tracePt t="88599" x="1625600" y="3181350"/>
          <p14:tracePt t="88615" x="1631950" y="3181350"/>
          <p14:tracePt t="88657" x="1625600" y="3181350"/>
          <p14:tracePt t="88726" x="1619250" y="3181350"/>
          <p14:tracePt t="88735" x="1612900" y="3181350"/>
          <p14:tracePt t="88743" x="1606550" y="3181350"/>
          <p14:tracePt t="88749" x="1600200" y="3181350"/>
          <p14:tracePt t="88766" x="1549400" y="3225800"/>
          <p14:tracePt t="88782" x="1485900" y="3276600"/>
          <p14:tracePt t="88799" x="1460500" y="3308350"/>
          <p14:tracePt t="88815" x="1454150" y="3314700"/>
          <p14:tracePt t="88832" x="1447800" y="3308350"/>
          <p14:tracePt t="88849" x="1409700" y="3295650"/>
          <p14:tracePt t="88866" x="1365250" y="3276600"/>
          <p14:tracePt t="88882" x="1282700" y="3257550"/>
          <p14:tracePt t="88899" x="1238250" y="3244850"/>
          <p14:tracePt t="88916" x="1225550" y="3244850"/>
          <p14:tracePt t="88935" x="1225550" y="3238500"/>
          <p14:tracePt t="88949" x="1212850" y="3238500"/>
          <p14:tracePt t="88966" x="1181100" y="322580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4"/>
          <a:stretch>
            <a:fillRect/>
          </a:stretch>
        </p:blipFill>
        <p:spPr>
          <a:xfrm>
            <a:off x="10189258" y="5667375"/>
            <a:ext cx="1276350" cy="1190625"/>
          </a:xfrm>
          <a:prstGeom prst="rect">
            <a:avLst/>
          </a:prstGeom>
        </p:spPr>
      </p:pic>
      <p:sp>
        <p:nvSpPr>
          <p:cNvPr id="2" name="Titel 1"/>
          <p:cNvSpPr>
            <a:spLocks noGrp="1"/>
          </p:cNvSpPr>
          <p:nvPr>
            <p:ph type="title"/>
          </p:nvPr>
        </p:nvSpPr>
        <p:spPr/>
        <p:txBody>
          <a:bodyPr/>
          <a:lstStyle/>
          <a:p>
            <a:r>
              <a:rPr lang="de-DE" dirty="0" smtClean="0"/>
              <a:t>Wie kann ich etwas korrigieren?</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Der einfachste Weg ist folgender:</a:t>
            </a:r>
          </a:p>
          <a:p>
            <a:endParaRPr lang="de-DE" dirty="0"/>
          </a:p>
          <a:p>
            <a:pPr lvl="1"/>
            <a:r>
              <a:rPr lang="de-DE" dirty="0" smtClean="0"/>
              <a:t>Sie wählen das kleine Audio-Symbol in der unteren Ecke aus und löschen dieses (Auswählen und Taste „</a:t>
            </a:r>
            <a:r>
              <a:rPr lang="de-DE" dirty="0" err="1" smtClean="0"/>
              <a:t>Entf</a:t>
            </a:r>
            <a:r>
              <a:rPr lang="de-DE" dirty="0" smtClean="0"/>
              <a:t>“) im Anschluss sollten Sie sicherheitshalber die Anzeigedauer der aktuellen Folie löschen (Auswahlpfeil Bildschirmpräsentation aufzeichnen -&gt; Löschen -&gt; Anzeigedauer für aktuelle Folie löschen)</a:t>
            </a:r>
          </a:p>
          <a:p>
            <a:endParaRPr lang="de-DE" dirty="0" smtClean="0"/>
          </a:p>
          <a:p>
            <a:pPr lvl="1"/>
            <a:r>
              <a:rPr lang="de-DE" dirty="0" smtClean="0"/>
              <a:t>Im Anschluss wählen Sie „Aufzeichnung ab aktueller Folie beginnen“ und sprechen diese Folie erneut und hoffentlich ohne weiteren Korrekturbedarf ein.</a:t>
            </a:r>
          </a:p>
          <a:p>
            <a:endParaRPr lang="de-DE" dirty="0"/>
          </a:p>
          <a:p>
            <a:pPr lvl="1"/>
            <a:r>
              <a:rPr lang="de-DE" dirty="0" smtClean="0"/>
              <a:t>Sobald diese Folie fertig „besprochen“ ist beenden Sie die Präsentation direkt mit „ESC“. Sollten Sie stattdessen eine Folie weitergehen, so ändern Sie wahrscheinlich auch dort den bereits eingesprochenen Text.</a:t>
            </a:r>
            <a:endParaRPr lang="de-DE" dirty="0"/>
          </a:p>
          <a:p>
            <a:endParaRPr lang="de-DE"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525974384"/>
      </p:ext>
    </p:extLst>
  </p:cSld>
  <p:clrMapOvr>
    <a:masterClrMapping/>
  </p:clrMapOvr>
  <mc:AlternateContent xmlns:mc="http://schemas.openxmlformats.org/markup-compatibility/2006">
    <mc:Choice xmlns:p14="http://schemas.microsoft.com/office/powerpoint/2010/main" Requires="p14">
      <p:transition spd="slow" p14:dur="2000" advTm="65563"/>
    </mc:Choice>
    <mc:Fallback>
      <p:transition spd="slow" advTm="655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extLst>
    <p:ext uri="{3A86A75C-4F4B-4683-9AE1-C65F6400EC91}">
      <p14:laserTraceLst xmlns:p14="http://schemas.microsoft.com/office/powerpoint/2010/main">
        <p14:tracePtLst>
          <p14:tracePt t="41" x="1181100" y="3219450"/>
          <p14:tracePt t="213" x="1181100" y="3213100"/>
          <p14:tracePt t="247" x="1174750" y="3213100"/>
          <p14:tracePt t="250" x="1168400" y="3213100"/>
          <p14:tracePt t="265" x="1155700" y="3200400"/>
          <p14:tracePt t="282" x="1136650" y="3181350"/>
          <p14:tracePt t="299" x="1123950" y="3175000"/>
          <p14:tracePt t="319" x="1117600" y="3175000"/>
          <p14:tracePt t="334" x="1111250" y="3175000"/>
          <p14:tracePt t="348" x="1092200" y="3162300"/>
          <p14:tracePt t="365" x="1085850" y="3162300"/>
          <p14:tracePt t="382" x="1079500" y="3162300"/>
          <p14:tracePt t="398" x="1047750" y="3162300"/>
          <p14:tracePt t="415" x="996950" y="3168650"/>
          <p14:tracePt t="432" x="996950" y="3175000"/>
          <p14:tracePt t="471" x="990600" y="3175000"/>
          <p14:tracePt t="472" x="996950" y="3175000"/>
          <p14:tracePt t="536" x="1003300" y="3175000"/>
          <p14:tracePt t="559" x="1009650" y="3175000"/>
          <p14:tracePt t="576" x="1016000" y="3175000"/>
          <p14:tracePt t="583" x="1022350" y="3175000"/>
          <p14:tracePt t="585" x="1028700" y="3175000"/>
          <p14:tracePt t="598" x="1066800" y="3187700"/>
          <p14:tracePt t="615" x="1092200" y="3187700"/>
          <p14:tracePt t="632" x="1092200" y="3175000"/>
          <p14:tracePt t="648" x="1117600" y="3155950"/>
          <p14:tracePt t="665" x="1130300" y="3136900"/>
          <p14:tracePt t="682" x="1143000" y="3117850"/>
          <p14:tracePt t="699" x="1143000" y="3092450"/>
          <p14:tracePt t="715" x="1143000" y="3073400"/>
          <p14:tracePt t="716" x="1143000" y="3067050"/>
          <p14:tracePt t="732" x="1174750" y="3041650"/>
          <p14:tracePt t="748" x="1219200" y="2971800"/>
          <p14:tracePt t="765" x="1282700" y="2882900"/>
          <p14:tracePt t="782" x="1371600" y="2743200"/>
          <p14:tracePt t="799" x="1428750" y="2654300"/>
          <p14:tracePt t="815" x="1485900" y="2584450"/>
          <p14:tracePt t="832" x="1593850" y="2470150"/>
          <p14:tracePt t="848" x="1714500" y="2368550"/>
          <p14:tracePt t="865" x="1778000" y="2298700"/>
          <p14:tracePt t="882" x="1873250" y="2216150"/>
          <p14:tracePt t="883" x="1879600" y="2209800"/>
          <p14:tracePt t="899" x="1993900" y="2146300"/>
          <p14:tracePt t="915" x="2095500" y="2070100"/>
          <p14:tracePt t="915" x="2101850" y="2070100"/>
          <p14:tracePt t="932" x="2171700" y="2006600"/>
          <p14:tracePt t="949" x="2222500" y="1962150"/>
          <p14:tracePt t="965" x="2241550" y="1943100"/>
          <p14:tracePt t="966" x="2241550" y="1936750"/>
          <p14:tracePt t="982" x="2247900" y="1930400"/>
          <p14:tracePt t="998" x="2247900" y="1924050"/>
          <p14:tracePt t="1015" x="2247900" y="1911350"/>
          <p14:tracePt t="1016" x="2247900" y="1905000"/>
          <p14:tracePt t="1032" x="2247900" y="1892300"/>
          <p14:tracePt t="1048" x="2247900" y="1866900"/>
          <p14:tracePt t="1065" x="2241550" y="1816100"/>
          <p14:tracePt t="1082" x="2235200" y="1758950"/>
          <p14:tracePt t="1098" x="2222500" y="1695450"/>
          <p14:tracePt t="1115" x="2216150" y="1657350"/>
          <p14:tracePt t="1115" x="2209800" y="1651000"/>
          <p14:tracePt t="1132" x="2184400" y="1612900"/>
          <p14:tracePt t="1148" x="2139950" y="1574800"/>
          <p14:tracePt t="1165" x="2108200" y="1530350"/>
          <p14:tracePt t="1182" x="2063750" y="1485900"/>
          <p14:tracePt t="1198" x="2038350" y="1441450"/>
          <p14:tracePt t="1215" x="2000250" y="1422400"/>
          <p14:tracePt t="1232" x="1981200" y="1422400"/>
          <p14:tracePt t="1248" x="1949450" y="1416050"/>
          <p14:tracePt t="1265" x="1860550" y="1422400"/>
          <p14:tracePt t="1282" x="1708150" y="1454150"/>
          <p14:tracePt t="1299" x="1593850" y="1498600"/>
          <p14:tracePt t="1315" x="1530350" y="1517650"/>
          <p14:tracePt t="1332" x="1517650" y="1530350"/>
          <p14:tracePt t="1349" x="1511300" y="1530350"/>
          <p14:tracePt t="1365" x="1504950" y="1536700"/>
          <p14:tracePt t="1382" x="1473200" y="1536700"/>
          <p14:tracePt t="1398" x="1377950" y="1543050"/>
          <p14:tracePt t="1415" x="1301750" y="1555750"/>
          <p14:tracePt t="1432" x="1282700" y="1562100"/>
          <p14:tracePt t="1448" x="1270000" y="1562100"/>
          <p14:tracePt t="1465" x="1225550" y="1555750"/>
          <p14:tracePt t="1482" x="1181100" y="1536700"/>
          <p14:tracePt t="1498" x="1136650" y="1530350"/>
          <p14:tracePt t="1515" x="1111250" y="1524000"/>
          <p14:tracePt t="1532" x="1111250" y="1517650"/>
          <p14:tracePt t="1598" x="1111250" y="1524000"/>
          <p14:tracePt t="1604" x="1117600" y="1524000"/>
          <p14:tracePt t="1615" x="1123950" y="1524000"/>
          <p14:tracePt t="1631" x="1143000" y="1530350"/>
          <p14:tracePt t="1649" x="1187450" y="1543050"/>
          <p14:tracePt t="1665" x="1219200" y="1549400"/>
          <p14:tracePt t="1666" x="1225550" y="1549400"/>
          <p14:tracePt t="1681" x="1270000" y="1555750"/>
          <p14:tracePt t="1699" x="1314450" y="1562100"/>
          <p14:tracePt t="1715" x="1384300" y="1568450"/>
          <p14:tracePt t="1731" x="1460500" y="1581150"/>
          <p14:tracePt t="1748" x="1485900" y="1574800"/>
          <p14:tracePt t="1765" x="1511300" y="1574800"/>
          <p14:tracePt t="1781" x="1568450" y="1581150"/>
          <p14:tracePt t="1799" x="1708150" y="1574800"/>
          <p14:tracePt t="1815" x="1866900" y="1555750"/>
          <p14:tracePt t="1832" x="2012950" y="1549400"/>
          <p14:tracePt t="1849" x="2139950" y="1530350"/>
          <p14:tracePt t="1865" x="2273300" y="1530350"/>
          <p14:tracePt t="1882" x="2425700" y="1530350"/>
          <p14:tracePt t="1899" x="2571750" y="1562100"/>
          <p14:tracePt t="1915" x="2686050" y="1581150"/>
          <p14:tracePt t="1932" x="2774950" y="1606550"/>
          <p14:tracePt t="1948" x="2857500" y="1631950"/>
          <p14:tracePt t="1965" x="2895600" y="1638300"/>
          <p14:tracePt t="1982" x="2965450" y="1638300"/>
          <p14:tracePt t="1999" x="3105150" y="1593850"/>
          <p14:tracePt t="2015" x="3244850" y="1568450"/>
          <p14:tracePt t="2032" x="3333750" y="1555750"/>
          <p14:tracePt t="2049" x="3448050" y="1568450"/>
          <p14:tracePt t="2050" x="3460750" y="1568450"/>
          <p14:tracePt t="2065" x="3625850" y="1600200"/>
          <p14:tracePt t="2081" x="3803650" y="1638300"/>
          <p14:tracePt t="2099" x="3994150" y="1682750"/>
          <p14:tracePt t="2115" x="4203700" y="1708150"/>
          <p14:tracePt t="2132" x="4419600" y="1727200"/>
          <p14:tracePt t="2148" x="4584700" y="1733550"/>
          <p14:tracePt t="2165" x="4749800" y="1727200"/>
          <p14:tracePt t="2181" x="4851400" y="1708150"/>
          <p14:tracePt t="2199" x="4933950" y="1651000"/>
          <p14:tracePt t="2215" x="5029200" y="1581150"/>
          <p14:tracePt t="2231" x="5124450" y="1511300"/>
          <p14:tracePt t="2248" x="5226050" y="1454150"/>
          <p14:tracePt t="2249" x="5232400" y="1447800"/>
          <p14:tracePt t="2265" x="5346700" y="1428750"/>
          <p14:tracePt t="2282" x="5467350" y="1428750"/>
          <p14:tracePt t="2298" x="5581650" y="1428750"/>
          <p14:tracePt t="2299" x="5588000" y="1428750"/>
          <p14:tracePt t="2315" x="5740400" y="1435100"/>
          <p14:tracePt t="2331" x="5873750" y="1454150"/>
          <p14:tracePt t="2348" x="6000750" y="1454150"/>
          <p14:tracePt t="2349" x="6013450" y="1454150"/>
          <p14:tracePt t="2365" x="6184900" y="1466850"/>
          <p14:tracePt t="2381" x="6362700" y="1460500"/>
          <p14:tracePt t="2398" x="6521450" y="1454150"/>
          <p14:tracePt t="2399" x="6534150" y="1454150"/>
          <p14:tracePt t="2415" x="6705600" y="1454150"/>
          <p14:tracePt t="2432" x="6940550" y="1473200"/>
          <p14:tracePt t="2448" x="7137400" y="1498600"/>
          <p14:tracePt t="2465" x="7251700" y="1498600"/>
          <p14:tracePt t="2481" x="7435850" y="1492250"/>
          <p14:tracePt t="2498" x="7575550" y="1441450"/>
          <p14:tracePt t="2515" x="7791450" y="1384300"/>
          <p14:tracePt t="2532" x="8051800" y="1346200"/>
          <p14:tracePt t="2548" x="8210550" y="1339850"/>
          <p14:tracePt t="2549" x="8216900" y="1339850"/>
          <p14:tracePt t="2565" x="8312150" y="1346200"/>
          <p14:tracePt t="2581" x="8407400" y="1346200"/>
          <p14:tracePt t="2598" x="8470900" y="1346200"/>
          <p14:tracePt t="2615" x="8509000" y="1346200"/>
          <p14:tracePt t="2631" x="8509000" y="1333500"/>
          <p14:tracePt t="2660" x="8515350" y="1333500"/>
          <p14:tracePt t="2666" x="8521700" y="1333500"/>
          <p14:tracePt t="2681" x="8528050" y="1346200"/>
          <p14:tracePt t="2698" x="8521700" y="1346200"/>
          <p14:tracePt t="2715" x="8515350" y="1346200"/>
          <p14:tracePt t="2731" x="8509000" y="1339850"/>
          <p14:tracePt t="2748" x="8496300" y="1333500"/>
          <p14:tracePt t="2765" x="8489950" y="1320800"/>
          <p14:tracePt t="2781" x="8489950" y="1308100"/>
          <p14:tracePt t="2820" x="8489950" y="1301750"/>
          <p14:tracePt t="2831" x="8483600" y="1301750"/>
          <p14:tracePt t="2837" x="8483600" y="1295400"/>
          <p14:tracePt t="2848" x="8477250" y="1282700"/>
          <p14:tracePt t="2865" x="8432800" y="1257300"/>
          <p14:tracePt t="2881" x="8413750" y="1238250"/>
          <p14:tracePt t="2898" x="8407400" y="1225550"/>
          <p14:tracePt t="2915" x="8407400" y="1219200"/>
          <p14:tracePt t="2931" x="8426450" y="1212850"/>
          <p14:tracePt t="2948" x="8636000" y="1219200"/>
          <p14:tracePt t="2965" x="8864600" y="1250950"/>
          <p14:tracePt t="2981" x="8883650" y="1250950"/>
          <p14:tracePt t="3013" x="8890000" y="1250950"/>
          <p14:tracePt t="3078" x="8883650" y="1250950"/>
          <p14:tracePt t="3147" x="8883650" y="1244600"/>
          <p14:tracePt t="3158" x="8890000" y="1244600"/>
          <p14:tracePt t="3166" x="8890000" y="1250950"/>
          <p14:tracePt t="3182" x="8947150" y="1244600"/>
          <p14:tracePt t="3198" x="8972550" y="1257300"/>
          <p14:tracePt t="3215" x="9010650" y="1250950"/>
          <p14:tracePt t="3231" x="9023350" y="1244600"/>
          <p14:tracePt t="3248" x="9029700" y="1244600"/>
          <p14:tracePt t="3346" x="9029700" y="1238250"/>
          <p14:tracePt t="3390" x="9023350" y="1238250"/>
          <p14:tracePt t="3392" x="9023350" y="1231900"/>
          <p14:tracePt t="3398" x="9017000" y="1219200"/>
          <p14:tracePt t="3399" x="9010650" y="1219200"/>
          <p14:tracePt t="3415" x="9004300" y="1212850"/>
          <p14:tracePt t="3431" x="8997950" y="1212850"/>
          <p14:tracePt t="3448" x="8991600" y="1212850"/>
          <p14:tracePt t="3465" x="8991600" y="1206500"/>
          <p14:tracePt t="3482" x="8997950" y="1206500"/>
          <p14:tracePt t="3498" x="8997950" y="1200150"/>
          <p14:tracePt t="3635" x="8991600" y="1200150"/>
          <p14:tracePt t="3646" x="8985250" y="1200150"/>
          <p14:tracePt t="3650" x="8978900" y="1200150"/>
          <p14:tracePt t="3664" x="8966200" y="1200150"/>
          <p14:tracePt t="3681" x="8953500" y="1206500"/>
          <p14:tracePt t="3698" x="8934450" y="1212850"/>
          <p14:tracePt t="3714" x="8902700" y="1212850"/>
          <p14:tracePt t="3731" x="8877300" y="1212850"/>
          <p14:tracePt t="3748" x="8864600" y="1212850"/>
          <p14:tracePt t="3765" x="8826500" y="1212850"/>
          <p14:tracePt t="3781" x="8788400" y="1206500"/>
          <p14:tracePt t="3798" x="8782050" y="1206500"/>
          <p14:tracePt t="3814" x="8769350" y="1206500"/>
          <p14:tracePt t="3832" x="8699500" y="1193800"/>
          <p14:tracePt t="3848" x="8686800" y="1200150"/>
          <p14:tracePt t="3866" x="8686800" y="1206500"/>
          <p14:tracePt t="3881" x="8693150" y="1219200"/>
          <p14:tracePt t="3997" x="8686800" y="1219200"/>
          <p14:tracePt t="4044" x="8686800" y="1225550"/>
          <p14:tracePt t="4055" x="8680450" y="1231900"/>
          <p14:tracePt t="4056" x="8680450" y="1238250"/>
          <p14:tracePt t="4064" x="8648700" y="1308100"/>
          <p14:tracePt t="4081" x="8578850" y="1435100"/>
          <p14:tracePt t="4098" x="8496300" y="1562100"/>
          <p14:tracePt t="4114" x="8432800" y="1593850"/>
          <p14:tracePt t="4131" x="8426450" y="1593850"/>
          <p14:tracePt t="4201" x="8420100" y="1593850"/>
          <p14:tracePt t="4213" x="8413750" y="1593850"/>
          <p14:tracePt t="4216" x="8407400" y="1600200"/>
          <p14:tracePt t="4231" x="8356600" y="1682750"/>
          <p14:tracePt t="4248" x="8343900" y="1720850"/>
          <p14:tracePt t="4264" x="8350250" y="1720850"/>
          <p14:tracePt t="4281" x="8350250" y="1733550"/>
          <p14:tracePt t="4282" x="8356600" y="1733550"/>
          <p14:tracePt t="4306" x="8356600" y="1739900"/>
          <p14:tracePt t="4533" x="8356600" y="1733550"/>
          <p14:tracePt t="4599" x="8362950" y="1733550"/>
          <p14:tracePt t="4613" x="8369300" y="1733550"/>
          <p14:tracePt t="4620" x="8375650" y="1733550"/>
          <p14:tracePt t="4631" x="8375650" y="1727200"/>
          <p14:tracePt t="4648" x="8401050" y="1727200"/>
          <p14:tracePt t="4664" x="8420100" y="1733550"/>
          <p14:tracePt t="4681" x="8426450" y="1733550"/>
          <p14:tracePt t="4717" x="8426450" y="1727200"/>
          <p14:tracePt t="4805" x="8426450" y="1733550"/>
          <p14:tracePt t="5004" x="8420100" y="1733550"/>
          <p14:tracePt t="5014" x="8413750" y="1733550"/>
          <p14:tracePt t="5017" x="8407400" y="1733550"/>
          <p14:tracePt t="5031" x="8362950" y="1733550"/>
          <p14:tracePt t="5048" x="8293100" y="1720850"/>
          <p14:tracePt t="5064" x="8255000" y="1727200"/>
          <p14:tracePt t="5081" x="8235950" y="1720850"/>
          <p14:tracePt t="5098" x="8229600" y="1714500"/>
          <p14:tracePt t="5114" x="8216900" y="1714500"/>
          <p14:tracePt t="5131" x="8210550" y="1714500"/>
          <p14:tracePt t="5149" x="8204200" y="1714500"/>
          <p14:tracePt t="5164" x="8172450" y="1708150"/>
          <p14:tracePt t="5181" x="8153400" y="1701800"/>
          <p14:tracePt t="5198" x="8134350" y="1695450"/>
          <p14:tracePt t="5214" x="8128000" y="1689100"/>
          <p14:tracePt t="5231" x="8115300" y="1689100"/>
          <p14:tracePt t="5248" x="8108950" y="1689100"/>
          <p14:tracePt t="5300" x="8102600" y="1689100"/>
          <p14:tracePt t="5306" x="8096250" y="1689100"/>
          <p14:tracePt t="5314" x="8077200" y="1689100"/>
          <p14:tracePt t="5331" x="8039100" y="1689100"/>
          <p14:tracePt t="5348" x="7994650" y="1689100"/>
          <p14:tracePt t="5392" x="8001000" y="1689100"/>
          <p14:tracePt t="5395" x="8001000" y="1695450"/>
          <p14:tracePt t="5401" x="8007350" y="1695450"/>
          <p14:tracePt t="5414" x="8013700" y="1708150"/>
          <p14:tracePt t="5431" x="8026400" y="1708150"/>
          <p14:tracePt t="5483" x="8032750" y="1708150"/>
          <p14:tracePt t="5504" x="8039100" y="1708150"/>
          <p14:tracePt t="5586" x="8045450" y="1708150"/>
          <p14:tracePt t="5654" x="8045450" y="1714500"/>
          <p14:tracePt t="5667" x="8045450" y="1720850"/>
          <p14:tracePt t="5674" x="8045450" y="1727200"/>
          <p14:tracePt t="5681" x="8058150" y="1739900"/>
          <p14:tracePt t="5698" x="8064500" y="1765300"/>
          <p14:tracePt t="5714" x="8070850" y="1771650"/>
          <p14:tracePt t="5793" x="8070850" y="1765300"/>
          <p14:tracePt t="5821" x="8070850" y="1758950"/>
          <p14:tracePt t="5857" x="8077200" y="1758950"/>
          <p14:tracePt t="5894" x="8077200" y="1752600"/>
          <p14:tracePt t="6010" x="8083550" y="1752600"/>
          <p14:tracePt t="6034" x="8083550" y="1746250"/>
          <p14:tracePt t="6037" x="8077200" y="1746250"/>
          <p14:tracePt t="6048" x="8077200" y="1739900"/>
          <p14:tracePt t="6065" x="8089900" y="1682750"/>
          <p14:tracePt t="6081" x="8096250" y="1631950"/>
          <p14:tracePt t="6097" x="8096250" y="1625600"/>
          <p14:tracePt t="6316" x="8102600" y="1625600"/>
          <p14:tracePt t="7541" x="8102600" y="1631950"/>
          <p14:tracePt t="7674" x="8096250" y="1631950"/>
          <p14:tracePt t="7703" x="8096250" y="1625600"/>
          <p14:tracePt t="8047" x="8102600" y="1625600"/>
          <p14:tracePt t="8353" x="8096250" y="1625600"/>
          <p14:tracePt t="8398" x="8089900" y="1625600"/>
          <p14:tracePt t="8423" x="8083550" y="1625600"/>
          <p14:tracePt t="8426" x="8083550" y="1619250"/>
          <p14:tracePt t="8430" x="8083550" y="1612900"/>
          <p14:tracePt t="8447" x="8051800" y="1593850"/>
          <p14:tracePt t="8448" x="8045450" y="1593850"/>
          <p14:tracePt t="8464" x="8039100" y="1593850"/>
          <p14:tracePt t="8480" x="8032750" y="1593850"/>
          <p14:tracePt t="8497" x="8026400" y="1593850"/>
          <p14:tracePt t="8514" x="8026400" y="1587500"/>
          <p14:tracePt t="8676" x="8026400" y="1593850"/>
          <p14:tracePt t="8679" x="8020050" y="1593850"/>
          <p14:tracePt t="9384" x="8026400" y="1593850"/>
          <p14:tracePt t="9706" x="8020050" y="1593850"/>
          <p14:tracePt t="9739" x="8013700" y="1593850"/>
          <p14:tracePt t="9747" x="8013700" y="1600200"/>
          <p14:tracePt t="9750" x="8007350" y="1600200"/>
          <p14:tracePt t="9763" x="7962900" y="1619250"/>
          <p14:tracePt t="9781" x="7912100" y="1663700"/>
          <p14:tracePt t="9797" x="7854950" y="1689100"/>
          <p14:tracePt t="9813" x="7835900" y="1727200"/>
          <p14:tracePt t="9830" x="7791450" y="1746250"/>
          <p14:tracePt t="9847" x="7759700" y="1771650"/>
          <p14:tracePt t="9863" x="7753350" y="1771650"/>
          <p14:tracePt t="9880" x="7747000" y="1778000"/>
          <p14:tracePt t="9920" x="7740650" y="1778000"/>
          <p14:tracePt t="9944" x="7734300" y="1778000"/>
          <p14:tracePt t="9974" x="7734300" y="1771650"/>
          <p14:tracePt t="10018" x="7734300" y="1765300"/>
          <p14:tracePt t="10145" x="7727950" y="1765300"/>
          <p14:tracePt t="10192" x="7734300" y="1765300"/>
          <p14:tracePt t="10313" x="7727950" y="1765300"/>
          <p14:tracePt t="10317" x="7734300" y="1765300"/>
          <p14:tracePt t="10338" x="7727950" y="1765300"/>
          <p14:tracePt t="10597" x="7734300" y="1765300"/>
          <p14:tracePt t="10611" x="7727950" y="1765300"/>
          <p14:tracePt t="10624" x="7734300" y="1765300"/>
          <p14:tracePt t="10732" x="7727950" y="1765300"/>
          <p14:tracePt t="10863" x="7734300" y="1765300"/>
          <p14:tracePt t="11087" x="7734300" y="1771650"/>
          <p14:tracePt t="11498" x="7727950" y="1771650"/>
          <p14:tracePt t="11538" x="7721600" y="1771650"/>
          <p14:tracePt t="11542" x="7715250" y="1771650"/>
          <p14:tracePt t="11546" x="7696200" y="1771650"/>
          <p14:tracePt t="11564" x="7651750" y="1797050"/>
          <p14:tracePt t="11580" x="7600950" y="1828800"/>
          <p14:tracePt t="11596" x="7575550" y="1835150"/>
          <p14:tracePt t="11613" x="7569200" y="1841500"/>
          <p14:tracePt t="11630" x="7569200" y="1847850"/>
          <p14:tracePt t="11646" x="7562850" y="1854200"/>
          <p14:tracePt t="11663" x="7543800" y="1866900"/>
          <p14:tracePt t="11680" x="7531100" y="1873250"/>
          <p14:tracePt t="11696" x="7518400" y="1879600"/>
          <p14:tracePt t="12139" x="7524750" y="1879600"/>
          <p14:tracePt t="12481" x="7518400" y="1879600"/>
          <p14:tracePt t="12608" x="7512050" y="1879600"/>
          <p14:tracePt t="12618" x="7505700" y="1879600"/>
          <p14:tracePt t="12624" x="7499350" y="1879600"/>
          <p14:tracePt t="12630" x="7493000" y="1879600"/>
          <p14:tracePt t="12646" x="7486650" y="1879600"/>
          <p14:tracePt t="12781" x="7480300" y="1879600"/>
          <p14:tracePt t="13046" x="7473950" y="1879600"/>
          <p14:tracePt t="13250" x="7467600" y="1879600"/>
          <p14:tracePt t="13287" x="7467600" y="1873250"/>
          <p14:tracePt t="13300" x="7461250" y="1873250"/>
          <p14:tracePt t="13315" x="7454900" y="1873250"/>
          <p14:tracePt t="13320" x="7448550" y="1873250"/>
          <p14:tracePt t="13329" x="7442200" y="1873250"/>
          <p14:tracePt t="13346" x="7404100" y="1860550"/>
          <p14:tracePt t="13363" x="7378700" y="1847850"/>
          <p14:tracePt t="13380" x="7340600" y="1841500"/>
          <p14:tracePt t="13397" x="7308850" y="1828800"/>
          <p14:tracePt t="13413" x="7283450" y="1822450"/>
          <p14:tracePt t="13429" x="7258050" y="1816100"/>
          <p14:tracePt t="13446" x="7219950" y="1803400"/>
          <p14:tracePt t="13463" x="7188200" y="1790700"/>
          <p14:tracePt t="13479" x="7169150" y="1784350"/>
          <p14:tracePt t="13496" x="7162800" y="1784350"/>
          <p14:tracePt t="13518" x="7156450" y="1784350"/>
          <p14:tracePt t="13813" x="7150100" y="1784350"/>
          <p14:tracePt t="13840" x="7143750" y="1784350"/>
          <p14:tracePt t="13864" x="7137400" y="1784350"/>
          <p14:tracePt t="13874" x="7137400" y="1790700"/>
          <p14:tracePt t="13885" x="7137400" y="1797050"/>
          <p14:tracePt t="13896" x="7061200" y="1816100"/>
          <p14:tracePt t="13913" x="6883400" y="1898650"/>
          <p14:tracePt t="13929" x="6654800" y="2044700"/>
          <p14:tracePt t="13946" x="6375400" y="2209800"/>
          <p14:tracePt t="13947" x="6356350" y="2216150"/>
          <p14:tracePt t="13963" x="6013450" y="2400300"/>
          <p14:tracePt t="13979" x="5670550" y="2540000"/>
          <p14:tracePt t="13996" x="5473700" y="2628900"/>
          <p14:tracePt t="14013" x="5365750" y="2679700"/>
          <p14:tracePt t="14029" x="5276850" y="2711450"/>
          <p14:tracePt t="14046" x="5187950" y="2736850"/>
          <p14:tracePt t="14063" x="5111750" y="2762250"/>
          <p14:tracePt t="14079" x="5029200" y="2787650"/>
          <p14:tracePt t="14096" x="4921250" y="2819400"/>
          <p14:tracePt t="14113" x="4806950" y="2832100"/>
          <p14:tracePt t="14130" x="4711700" y="2844800"/>
          <p14:tracePt t="14146" x="4603750" y="2844800"/>
          <p14:tracePt t="14147" x="4597400" y="2844800"/>
          <p14:tracePt t="14163" x="4419600" y="2838450"/>
          <p14:tracePt t="14180" x="4171950" y="2832100"/>
          <p14:tracePt t="14196" x="3949700" y="2832100"/>
          <p14:tracePt t="14197" x="3943350" y="2832100"/>
          <p14:tracePt t="14213" x="3632200" y="2825750"/>
          <p14:tracePt t="14229" x="3295650" y="2806700"/>
          <p14:tracePt t="14246" x="3067050" y="2787650"/>
          <p14:tracePt t="14263" x="2927350" y="2774950"/>
          <p14:tracePt t="14280" x="2825750" y="2768600"/>
          <p14:tracePt t="14296" x="2730500" y="2762250"/>
          <p14:tracePt t="14313" x="2641600" y="2762250"/>
          <p14:tracePt t="14330" x="2578100" y="2774950"/>
          <p14:tracePt t="14346" x="2501900" y="2781300"/>
          <p14:tracePt t="14363" x="2393950" y="2787650"/>
          <p14:tracePt t="14379" x="2266950" y="2781300"/>
          <p14:tracePt t="14396" x="2146300" y="2762250"/>
          <p14:tracePt t="14413" x="2006600" y="2743200"/>
          <p14:tracePt t="14429" x="1936750" y="2736850"/>
          <p14:tracePt t="14446" x="1866900" y="2730500"/>
          <p14:tracePt t="14463" x="1803400" y="2711450"/>
          <p14:tracePt t="14479" x="1765300" y="2692400"/>
          <p14:tracePt t="14496" x="1765300" y="2686050"/>
          <p14:tracePt t="14513" x="1765300" y="2679700"/>
          <p14:tracePt t="14552" x="1758950" y="2679700"/>
          <p14:tracePt t="14579" x="1765300" y="2679700"/>
          <p14:tracePt t="14586" x="1771650" y="2679700"/>
          <p14:tracePt t="14596" x="1816100" y="2673350"/>
          <p14:tracePt t="14597" x="1822450" y="2673350"/>
          <p14:tracePt t="14613" x="1917700" y="2647950"/>
          <p14:tracePt t="14630" x="2025650" y="2609850"/>
          <p14:tracePt t="14646" x="2139950" y="2578100"/>
          <p14:tracePt t="14662" x="2228850" y="2546350"/>
          <p14:tracePt t="14679" x="2305050" y="2527300"/>
          <p14:tracePt t="14696" x="2349500" y="2514600"/>
          <p14:tracePt t="14697" x="2355850" y="2514600"/>
          <p14:tracePt t="14713" x="2432050" y="2495550"/>
          <p14:tracePt t="14730" x="2584450" y="2470150"/>
          <p14:tracePt t="14746" x="2749550" y="2451100"/>
          <p14:tracePt t="14763" x="2800350" y="2444750"/>
          <p14:tracePt t="14779" x="2813050" y="2438400"/>
          <p14:tracePt t="14796" x="2901950" y="2406650"/>
          <p14:tracePt t="14813" x="3009900" y="2355850"/>
          <p14:tracePt t="14829" x="3111500" y="2311400"/>
          <p14:tracePt t="14846" x="3187700" y="2286000"/>
          <p14:tracePt t="14863" x="3244850" y="2266950"/>
          <p14:tracePt t="14879" x="3359150" y="2254250"/>
          <p14:tracePt t="14896" x="3530600" y="2222500"/>
          <p14:tracePt t="14913" x="3759200" y="2228850"/>
          <p14:tracePt t="14930" x="4019550" y="2254250"/>
          <p14:tracePt t="14946" x="4216400" y="2260600"/>
          <p14:tracePt t="14963" x="4330700" y="2260600"/>
          <p14:tracePt t="14979" x="4413250" y="2260600"/>
          <p14:tracePt t="14996" x="4508500" y="2266950"/>
          <p14:tracePt t="15013" x="4578350" y="2273300"/>
          <p14:tracePt t="15030" x="4660900" y="2266950"/>
          <p14:tracePt t="15046" x="4724400" y="2260600"/>
          <p14:tracePt t="15047" x="4730750" y="2260600"/>
          <p14:tracePt t="15063" x="4813300" y="2254250"/>
          <p14:tracePt t="15079" x="4851400" y="2241550"/>
          <p14:tracePt t="15096" x="4902200" y="2228850"/>
          <p14:tracePt t="15112" x="4978400" y="2216150"/>
          <p14:tracePt t="15130" x="5054600" y="2209800"/>
          <p14:tracePt t="15131" x="5060950" y="2209800"/>
          <p14:tracePt t="15146" x="5118100" y="2203450"/>
          <p14:tracePt t="15163" x="5207000" y="2203450"/>
          <p14:tracePt t="15179" x="5270500" y="2203450"/>
          <p14:tracePt t="15196" x="5289550" y="2203450"/>
          <p14:tracePt t="15213" x="5321300" y="2197100"/>
          <p14:tracePt t="15229" x="5365750" y="2197100"/>
          <p14:tracePt t="15246" x="5378450" y="2197100"/>
          <p14:tracePt t="15303" x="5378450" y="2190750"/>
          <p14:tracePt t="15305" x="5372100" y="2190750"/>
          <p14:tracePt t="15313" x="5365750" y="2190750"/>
          <p14:tracePt t="15329" x="5353050" y="2190750"/>
          <p14:tracePt t="15346" x="5340350" y="2190750"/>
          <p14:tracePt t="15363" x="5327650" y="2190750"/>
          <p14:tracePt t="15379" x="5321300" y="2190750"/>
          <p14:tracePt t="15396" x="5302250" y="2190750"/>
          <p14:tracePt t="15412" x="5283200" y="2190750"/>
          <p14:tracePt t="15429" x="5251450" y="2190750"/>
          <p14:tracePt t="15446" x="5232400" y="2190750"/>
          <p14:tracePt t="15462" x="5219700" y="2190750"/>
          <p14:tracePt t="15604" x="5219700" y="2184400"/>
          <p14:tracePt t="15801" x="5213350" y="2184400"/>
          <p14:tracePt t="15814" x="5207000" y="2184400"/>
          <p14:tracePt t="15819" x="5207000" y="2178050"/>
          <p14:tracePt t="15829" x="5200650" y="2171700"/>
          <p14:tracePt t="15830" x="5194300" y="2171700"/>
          <p14:tracePt t="15846" x="5168900" y="2165350"/>
          <p14:tracePt t="15862" x="5124450" y="2165350"/>
          <p14:tracePt t="15880" x="5073650" y="2152650"/>
          <p14:tracePt t="15896" x="5016500" y="2152650"/>
          <p14:tracePt t="15913" x="4991100" y="2133600"/>
          <p14:tracePt t="15929" x="4972050" y="2127250"/>
          <p14:tracePt t="15946" x="4953000" y="2120900"/>
          <p14:tracePt t="15962" x="4946650" y="2114550"/>
          <p14:tracePt t="15979" x="4940300" y="2114550"/>
          <p14:tracePt t="16070" x="4946650" y="2114550"/>
          <p14:tracePt t="16088" x="4953000" y="2114550"/>
          <p14:tracePt t="16165" x="4959350" y="2114550"/>
          <p14:tracePt t="16180" x="4965700" y="2114550"/>
          <p14:tracePt t="16184" x="4972050" y="2114550"/>
          <p14:tracePt t="16196" x="4984750" y="2120900"/>
          <p14:tracePt t="16212" x="5010150" y="2127250"/>
          <p14:tracePt t="16229" x="5022850" y="2127250"/>
          <p14:tracePt t="16259" x="5022850" y="2133600"/>
          <p14:tracePt t="16363" x="5029200" y="2133600"/>
          <p14:tracePt t="16396" x="5029200" y="2139950"/>
          <p14:tracePt t="16474" x="5035550" y="2139950"/>
          <p14:tracePt t="16484" x="5035550" y="2146300"/>
          <p14:tracePt t="16496" x="5041900" y="2152650"/>
          <p14:tracePt t="16501" x="5048250" y="2152650"/>
          <p14:tracePt t="16512" x="5067300" y="2152650"/>
          <p14:tracePt t="16529" x="5086350" y="2159000"/>
          <p14:tracePt t="16530" x="5092700" y="2159000"/>
          <p14:tracePt t="16546" x="5105400" y="2165350"/>
          <p14:tracePt t="16562" x="5130800" y="2171700"/>
          <p14:tracePt t="16579" x="5137150" y="2178050"/>
          <p14:tracePt t="16632" x="5130800" y="2178050"/>
          <p14:tracePt t="16634" x="5130800" y="2184400"/>
          <p14:tracePt t="16646" x="5099050" y="2190750"/>
          <p14:tracePt t="16663" x="5060950" y="2209800"/>
          <p14:tracePt t="16679" x="5035550" y="2216150"/>
          <p14:tracePt t="16696" x="5022850" y="2222500"/>
          <p14:tracePt t="16712" x="4997450" y="2222500"/>
          <p14:tracePt t="16729" x="4959350" y="2241550"/>
          <p14:tracePt t="16746" x="4921250" y="2260600"/>
          <p14:tracePt t="16762" x="4864100" y="2286000"/>
          <p14:tracePt t="16779" x="4826000" y="2286000"/>
          <p14:tracePt t="16796" x="4800600" y="2292350"/>
          <p14:tracePt t="16812" x="4768850" y="2305050"/>
          <p14:tracePt t="16829" x="4737100" y="2330450"/>
          <p14:tracePt t="16845" x="4718050" y="2362200"/>
          <p14:tracePt t="16863" x="4718050" y="2413000"/>
          <p14:tracePt t="16879" x="4806950" y="2489200"/>
          <p14:tracePt t="16896" x="4933950" y="2559050"/>
          <p14:tracePt t="16913" x="5060950" y="2603500"/>
          <p14:tracePt t="16929" x="5238750" y="2667000"/>
          <p14:tracePt t="16946" x="5435600" y="2724150"/>
          <p14:tracePt t="16963" x="5727700" y="2787650"/>
          <p14:tracePt t="16979" x="6267450" y="2901950"/>
          <p14:tracePt t="16996" x="6838950" y="2990850"/>
          <p14:tracePt t="17012" x="7283450" y="3022600"/>
          <p14:tracePt t="17029" x="7518400" y="3028950"/>
          <p14:tracePt t="17046" x="7658100" y="3028950"/>
          <p14:tracePt t="17047" x="7664450" y="3028950"/>
          <p14:tracePt t="17063" x="7816850" y="3022600"/>
          <p14:tracePt t="17079" x="8001000" y="3022600"/>
          <p14:tracePt t="17096" x="8185150" y="3041650"/>
          <p14:tracePt t="17112" x="8337550" y="3111500"/>
          <p14:tracePt t="17129" x="8420100" y="3321050"/>
          <p14:tracePt t="17146" x="8426450" y="3702050"/>
          <p14:tracePt t="17162" x="8350250" y="4083050"/>
          <p14:tracePt t="17163" x="8343900" y="4114800"/>
          <p14:tracePt t="17179" x="8280400" y="4438650"/>
          <p14:tracePt t="17196" x="8312150" y="4603750"/>
          <p14:tracePt t="17212" x="8331200" y="4641850"/>
          <p14:tracePt t="17229" x="8362950" y="4654550"/>
          <p14:tracePt t="17230" x="8369300" y="4654550"/>
          <p14:tracePt t="17246" x="8432800" y="4686300"/>
          <p14:tracePt t="17262" x="8521700" y="4737100"/>
          <p14:tracePt t="17279" x="8699500" y="4870450"/>
          <p14:tracePt t="17295" x="9017000" y="5029200"/>
          <p14:tracePt t="17313" x="9385300" y="5175250"/>
          <p14:tracePt t="17329" x="9766300" y="5314950"/>
          <p14:tracePt t="17346" x="10147300" y="5461000"/>
          <p14:tracePt t="17362" x="10477500" y="5594350"/>
          <p14:tracePt t="17379" x="10668000" y="5664200"/>
          <p14:tracePt t="17380" x="10693400" y="5670550"/>
          <p14:tracePt t="17396" x="10820400" y="5715000"/>
          <p14:tracePt t="17412" x="10998200" y="5765800"/>
          <p14:tracePt t="17429" x="11112500" y="5784850"/>
          <p14:tracePt t="17446" x="11188700" y="5784850"/>
          <p14:tracePt t="17462" x="11258550" y="5861050"/>
          <p14:tracePt t="17479" x="11341100" y="5988050"/>
          <p14:tracePt t="17496" x="11474450" y="6159500"/>
          <p14:tracePt t="17512" x="11582400" y="6286500"/>
          <p14:tracePt t="17529" x="11652250" y="6356350"/>
          <p14:tracePt t="17545" x="11664950" y="6369050"/>
          <p14:tracePt t="17585" x="11664950" y="6362700"/>
          <p14:tracePt t="17593" x="11664950" y="6356350"/>
          <p14:tracePt t="17596" x="11658600" y="6356350"/>
          <p14:tracePt t="17612" x="11620500" y="6324600"/>
          <p14:tracePt t="17629" x="11601450" y="6292850"/>
          <p14:tracePt t="17646" x="11525250" y="6216650"/>
          <p14:tracePt t="17662" x="11468100" y="6165850"/>
          <p14:tracePt t="17679" x="11442700" y="6159500"/>
          <p14:tracePt t="17695" x="11410950" y="6159500"/>
          <p14:tracePt t="17712" x="11385550" y="6146800"/>
          <p14:tracePt t="17713" x="11379200" y="6140450"/>
          <p14:tracePt t="17729" x="11322050" y="6127750"/>
          <p14:tracePt t="17746" x="11303000" y="6108700"/>
          <p14:tracePt t="17762" x="11290300" y="6102350"/>
          <p14:tracePt t="17779" x="11283950" y="6102350"/>
          <p14:tracePt t="17798" x="11277600" y="6102350"/>
          <p14:tracePt t="17812" x="11258550" y="6089650"/>
          <p14:tracePt t="17813" x="11252200" y="6089650"/>
          <p14:tracePt t="17829" x="11195050" y="6076950"/>
          <p14:tracePt t="17845" x="11118850" y="6045200"/>
          <p14:tracePt t="17862" x="11042650" y="6013450"/>
          <p14:tracePt t="17879" x="10991850" y="5994400"/>
          <p14:tracePt t="17895" x="10934700" y="5975350"/>
          <p14:tracePt t="17912" x="10896600" y="5949950"/>
          <p14:tracePt t="17929" x="10845800" y="5937250"/>
          <p14:tracePt t="17945" x="10801350" y="5924550"/>
          <p14:tracePt t="17962" x="10744200" y="5918200"/>
          <p14:tracePt t="17979" x="10687050" y="5911850"/>
          <p14:tracePt t="17995" x="10617200" y="5905500"/>
          <p14:tracePt t="18012" x="10553700" y="5905500"/>
          <p14:tracePt t="18013" x="10547350" y="5905500"/>
          <p14:tracePt t="18029" x="10502900" y="5918200"/>
          <p14:tracePt t="18045" x="10426700" y="5956300"/>
          <p14:tracePt t="18062" x="10369550" y="5988050"/>
          <p14:tracePt t="18062" x="10363200" y="5994400"/>
          <p14:tracePt t="18079" x="10344150" y="6070600"/>
          <p14:tracePt t="18096" x="10337800" y="6178550"/>
          <p14:tracePt t="18112" x="10350500" y="6286500"/>
          <p14:tracePt t="18129" x="10382250" y="6400800"/>
          <p14:tracePt t="18146" x="10420350" y="6496050"/>
          <p14:tracePt t="18162" x="10477500" y="6553200"/>
          <p14:tracePt t="18179" x="10521950" y="6591300"/>
          <p14:tracePt t="18195" x="10560050" y="6642100"/>
          <p14:tracePt t="18212" x="10610850" y="6667500"/>
          <p14:tracePt t="18229" x="10636250" y="6680200"/>
          <p14:tracePt t="18246" x="10687050" y="6680200"/>
          <p14:tracePt t="18262" x="10756900" y="6699250"/>
          <p14:tracePt t="18279" x="10826750" y="6699250"/>
          <p14:tracePt t="18296" x="10915650" y="6686550"/>
          <p14:tracePt t="18312" x="11017250" y="6661150"/>
          <p14:tracePt t="18313" x="11023600" y="6661150"/>
          <p14:tracePt t="18314" x="11029950" y="6654800"/>
          <p14:tracePt t="18329" x="11074400" y="6635750"/>
          <p14:tracePt t="18345" x="11112500" y="6604000"/>
          <p14:tracePt t="18362" x="11137900" y="6553200"/>
          <p14:tracePt t="18379" x="11201400" y="6515100"/>
          <p14:tracePt t="18396" x="11283950" y="6477000"/>
          <p14:tracePt t="18412" x="11328400" y="6457950"/>
          <p14:tracePt t="18429" x="11379200" y="6445250"/>
          <p14:tracePt t="18445" x="11391900" y="6438900"/>
          <p14:tracePt t="18462" x="11404600" y="6432550"/>
          <p14:tracePt t="18479" x="11410950" y="6413500"/>
          <p14:tracePt t="18496" x="11417300" y="6381750"/>
          <p14:tracePt t="18512" x="11449050" y="6362700"/>
          <p14:tracePt t="18529" x="11474450" y="6337300"/>
          <p14:tracePt t="18545" x="11480800" y="6292850"/>
          <p14:tracePt t="18562" x="11442700" y="6235700"/>
          <p14:tracePt t="18579" x="11410950" y="6197600"/>
          <p14:tracePt t="18596" x="11379200" y="6159500"/>
          <p14:tracePt t="18612" x="11334750" y="6108700"/>
          <p14:tracePt t="18613" x="11328400" y="6102350"/>
          <p14:tracePt t="18629" x="11277600" y="6045200"/>
          <p14:tracePt t="18646" x="11195050" y="5994400"/>
          <p14:tracePt t="18662" x="11112500" y="5924550"/>
          <p14:tracePt t="18679" x="10998200" y="5835650"/>
          <p14:tracePt t="18695" x="10890250" y="5753100"/>
          <p14:tracePt t="18712" x="10782300" y="5695950"/>
          <p14:tracePt t="18729" x="10706100" y="5664200"/>
          <p14:tracePt t="18746" x="10648950" y="5638800"/>
          <p14:tracePt t="18762" x="10610850" y="5632450"/>
          <p14:tracePt t="18779" x="10553700" y="5626100"/>
          <p14:tracePt t="18795" x="10502900" y="5638800"/>
          <p14:tracePt t="18812" x="10458450" y="5645150"/>
          <p14:tracePt t="18829" x="10388600" y="5708650"/>
          <p14:tracePt t="18846" x="10331450" y="5803900"/>
          <p14:tracePt t="18862" x="10280650" y="5880100"/>
          <p14:tracePt t="18863" x="10274300" y="5880100"/>
          <p14:tracePt t="18879" x="10248900" y="5943600"/>
          <p14:tracePt t="18895" x="10236200" y="5994400"/>
          <p14:tracePt t="18912" x="10229850" y="6070600"/>
          <p14:tracePt t="18929" x="10223500" y="6159500"/>
          <p14:tracePt t="18945" x="10223500" y="6248400"/>
          <p14:tracePt t="18962" x="10255250" y="6311900"/>
          <p14:tracePt t="18979" x="10299700" y="6369050"/>
          <p14:tracePt t="18995" x="10344150" y="6419850"/>
          <p14:tracePt t="19012" x="10414000" y="6445250"/>
          <p14:tracePt t="19029" x="10502900" y="6483350"/>
          <p14:tracePt t="19046" x="10585450" y="6508750"/>
          <p14:tracePt t="19062" x="10623550" y="6534150"/>
          <p14:tracePt t="19079" x="10693400" y="6546850"/>
          <p14:tracePt t="19096" x="10756900" y="6565900"/>
          <p14:tracePt t="19112" x="10852150" y="6597650"/>
          <p14:tracePt t="19129" x="10947400" y="6629400"/>
          <p14:tracePt t="19145" x="11029950" y="6642100"/>
          <p14:tracePt t="19145" x="11036300" y="6642100"/>
          <p14:tracePt t="19162" x="11112500" y="6648450"/>
          <p14:tracePt t="19178" x="11188700" y="6642100"/>
          <p14:tracePt t="19195" x="11239500" y="6642100"/>
          <p14:tracePt t="19196" x="11245850" y="6642100"/>
          <p14:tracePt t="19212" x="11322050" y="6642100"/>
          <p14:tracePt t="19229" x="11398250" y="6642100"/>
          <p14:tracePt t="19245" x="11436350" y="6635750"/>
          <p14:tracePt t="19262" x="11455400" y="6623050"/>
          <p14:tracePt t="19278" x="11455400" y="6559550"/>
          <p14:tracePt t="19295" x="11461750" y="6483350"/>
          <p14:tracePt t="19296" x="11461750" y="6477000"/>
          <p14:tracePt t="19312" x="11474450" y="6419850"/>
          <p14:tracePt t="19328" x="11474450" y="6369050"/>
          <p14:tracePt t="19345" x="11474450" y="6299200"/>
          <p14:tracePt t="19362" x="11474450" y="6223000"/>
          <p14:tracePt t="19378" x="11461750" y="6140450"/>
          <p14:tracePt t="19396" x="11423650" y="6070600"/>
          <p14:tracePt t="19412" x="11391900" y="6026150"/>
          <p14:tracePt t="19428" x="11372850" y="5981700"/>
          <p14:tracePt t="19445" x="11360150" y="5975350"/>
          <p14:tracePt t="19446" x="11353800" y="5969000"/>
          <p14:tracePt t="19462" x="11328400" y="5949950"/>
          <p14:tracePt t="19479" x="11283950" y="5930900"/>
          <p14:tracePt t="19495" x="11233150" y="5899150"/>
          <p14:tracePt t="19512" x="11163300" y="5880100"/>
          <p14:tracePt t="19528" x="11087100" y="5854700"/>
          <p14:tracePt t="19545" x="10998200" y="5835650"/>
          <p14:tracePt t="19562" x="10928350" y="5822950"/>
          <p14:tracePt t="19578" x="10877550" y="5822950"/>
          <p14:tracePt t="19595" x="10814050" y="5810250"/>
          <p14:tracePt t="19612" x="10756900" y="5810250"/>
          <p14:tracePt t="19629" x="10668000" y="5822950"/>
          <p14:tracePt t="19645" x="10591800" y="5842000"/>
          <p14:tracePt t="19646" x="10585450" y="5842000"/>
          <p14:tracePt t="19662" x="10502900" y="5854700"/>
          <p14:tracePt t="19678" x="10414000" y="5867400"/>
          <p14:tracePt t="19695" x="10331450" y="5886450"/>
          <p14:tracePt t="19712" x="10261600" y="5911850"/>
          <p14:tracePt t="19728" x="10191750" y="5943600"/>
          <p14:tracePt t="19745" x="10128250" y="5956300"/>
          <p14:tracePt t="19762" x="10121900" y="5962650"/>
          <p14:tracePt t="19778" x="10090150" y="6019800"/>
          <p14:tracePt t="19795" x="10071100" y="6121400"/>
          <p14:tracePt t="19796" x="10064750" y="6127750"/>
          <p14:tracePt t="19812" x="10071100" y="6261100"/>
          <p14:tracePt t="19828" x="10102850" y="6362700"/>
          <p14:tracePt t="19845" x="10134600" y="6438900"/>
          <p14:tracePt t="19845" x="10140950" y="6445250"/>
          <p14:tracePt t="19862" x="10191750" y="6483350"/>
          <p14:tracePt t="19879" x="10242550" y="6521450"/>
          <p14:tracePt t="19895" x="10293350" y="6534150"/>
          <p14:tracePt t="19912" x="10318750" y="6534150"/>
          <p14:tracePt t="19928" x="10350500" y="6540500"/>
          <p14:tracePt t="19946" x="10394950" y="6540500"/>
          <p14:tracePt t="19962" x="10426700" y="6540500"/>
          <p14:tracePt t="19979" x="10490200" y="6540500"/>
          <p14:tracePt t="19995" x="10528300" y="6534150"/>
          <p14:tracePt t="19996" x="10534650" y="6534150"/>
          <p14:tracePt t="20012" x="10610850" y="6534150"/>
          <p14:tracePt t="20028" x="10706100" y="6527800"/>
          <p14:tracePt t="20045" x="10807700" y="6508750"/>
          <p14:tracePt t="20062" x="10896600" y="6496050"/>
          <p14:tracePt t="20078" x="10960100" y="6477000"/>
          <p14:tracePt t="20095" x="11055350" y="6464300"/>
          <p14:tracePt t="20112" x="11118850" y="6451600"/>
          <p14:tracePt t="20128" x="11163300" y="6426200"/>
          <p14:tracePt t="20145" x="11188700" y="6413500"/>
          <p14:tracePt t="20162" x="11226800" y="6388100"/>
          <p14:tracePt t="20178" x="11264900" y="6362700"/>
          <p14:tracePt t="20195" x="11296650" y="6330950"/>
          <p14:tracePt t="20212" x="11328400" y="6273800"/>
          <p14:tracePt t="20228" x="11309350" y="6191250"/>
          <p14:tracePt t="20245" x="11283950" y="6108700"/>
          <p14:tracePt t="20262" x="11252200" y="6013450"/>
          <p14:tracePt t="20279" x="11239500" y="5949950"/>
          <p14:tracePt t="20295" x="11207750" y="5880100"/>
          <p14:tracePt t="20295" x="11201400" y="5873750"/>
          <p14:tracePt t="20312" x="11169650" y="5816600"/>
          <p14:tracePt t="20329" x="11112500" y="5772150"/>
          <p14:tracePt t="20345" x="11068050" y="5734050"/>
          <p14:tracePt t="20362" x="11023600" y="5727700"/>
          <p14:tracePt t="20379" x="10979150" y="5727700"/>
          <p14:tracePt t="20395" x="10902950" y="5727700"/>
          <p14:tracePt t="20412" x="10807700" y="5734050"/>
          <p14:tracePt t="20428" x="10763250" y="5740400"/>
          <p14:tracePt t="20445" x="10706100" y="5746750"/>
          <p14:tracePt t="20462" x="10636250" y="5772150"/>
          <p14:tracePt t="20478" x="10591800" y="5784850"/>
          <p14:tracePt t="20495" x="10521950" y="5810250"/>
          <p14:tracePt t="20512" x="10509250" y="5842000"/>
          <p14:tracePt t="20528" x="10471150" y="5886450"/>
          <p14:tracePt t="20545" x="10445750" y="5969000"/>
          <p14:tracePt t="20562" x="10439400" y="6026150"/>
          <p14:tracePt t="20579" x="10433050" y="6076950"/>
          <p14:tracePt t="20595" x="10445750" y="6140450"/>
          <p14:tracePt t="20596" x="10445750" y="6146800"/>
          <p14:tracePt t="20612" x="10464800" y="6178550"/>
          <p14:tracePt t="20628" x="10483850" y="6229350"/>
          <p14:tracePt t="20645" x="10509250" y="6254750"/>
          <p14:tracePt t="20662" x="10534650" y="6280150"/>
          <p14:tracePt t="20678" x="10585450" y="6305550"/>
          <p14:tracePt t="20695" x="10642600" y="6330950"/>
          <p14:tracePt t="20712" x="10750550" y="6369050"/>
          <p14:tracePt t="20728" x="10788650" y="6381750"/>
          <p14:tracePt t="20745" x="10807700" y="6388100"/>
          <p14:tracePt t="20762" x="10845800" y="6388100"/>
          <p14:tracePt t="20778" x="10902950" y="6407150"/>
          <p14:tracePt t="20795" x="10979150" y="6426200"/>
          <p14:tracePt t="20812" x="11049000" y="6438900"/>
          <p14:tracePt t="20828" x="11093450" y="6432550"/>
          <p14:tracePt t="20845" x="11163300" y="6419850"/>
          <p14:tracePt t="20862" x="11214100" y="6388100"/>
          <p14:tracePt t="20878" x="11264900" y="6318250"/>
          <p14:tracePt t="20895" x="11290300" y="6223000"/>
          <p14:tracePt t="20896" x="11290300" y="6210300"/>
          <p14:tracePt t="20912" x="11315700" y="6115050"/>
          <p14:tracePt t="20928" x="11328400" y="6051550"/>
          <p14:tracePt t="20945" x="11341100" y="5988050"/>
          <p14:tracePt t="20962" x="11366500" y="5962650"/>
          <p14:tracePt t="20978" x="11372850" y="5930900"/>
          <p14:tracePt t="20995" x="11372850" y="5905500"/>
          <p14:tracePt t="21012" x="11372850" y="5880100"/>
          <p14:tracePt t="21029" x="11353800" y="5867400"/>
          <p14:tracePt t="21045" x="11322050" y="5854700"/>
          <p14:tracePt t="21046" x="11315700" y="5854700"/>
          <p14:tracePt t="21062" x="11290300" y="5848350"/>
          <p14:tracePt t="21078" x="11271250" y="5848350"/>
          <p14:tracePt t="21095" x="11195050" y="5854700"/>
          <p14:tracePt t="21111" x="11169650" y="5867400"/>
          <p14:tracePt t="21129" x="11093450" y="5892800"/>
          <p14:tracePt t="21145" x="11068050" y="5911850"/>
          <p14:tracePt t="21161" x="11068050" y="5918200"/>
          <p14:tracePt t="21189" x="11074400" y="5918200"/>
          <p14:tracePt t="21195" x="11087100" y="5918200"/>
          <p14:tracePt t="21212" x="11118850" y="5918200"/>
          <p14:tracePt t="21228" x="11144250" y="5918200"/>
          <p14:tracePt t="21245" x="11150600" y="5918200"/>
          <p14:tracePt t="21261" x="11150600" y="5911850"/>
          <p14:tracePt t="21390" x="11150600" y="5918200"/>
          <p14:tracePt t="21393" x="11144250" y="5918200"/>
          <p14:tracePt t="21445" x="11137900" y="5918200"/>
          <p14:tracePt t="21458" x="11131550" y="5918200"/>
          <p14:tracePt t="21467" x="11125200" y="5918200"/>
          <p14:tracePt t="21478" x="11118850" y="5918200"/>
          <p14:tracePt t="21495" x="11112500" y="5924550"/>
          <p14:tracePt t="21511" x="11106150" y="5924550"/>
          <p14:tracePt t="21554" x="11099800" y="5924550"/>
          <p14:tracePt t="21560" x="11093450" y="5924550"/>
          <p14:tracePt t="21867" x="11087100" y="5924550"/>
          <p14:tracePt t="21870" x="11087100" y="5930900"/>
          <p14:tracePt t="22008" x="11087100" y="5937250"/>
          <p14:tracePt t="22087" x="11093450" y="5937250"/>
          <p14:tracePt t="22100" x="11093450" y="5930900"/>
          <p14:tracePt t="22160" x="11093450" y="5924550"/>
          <p14:tracePt t="22234" x="11093450" y="5930900"/>
          <p14:tracePt t="22236" x="11087100" y="5930900"/>
          <p14:tracePt t="22257" x="11087100" y="5937250"/>
          <p14:tracePt t="22261" x="11080750" y="5937250"/>
          <p14:tracePt t="22312" x="11080750" y="5943600"/>
          <p14:tracePt t="22315" x="11074400" y="5943600"/>
          <p14:tracePt t="22361" x="11074400" y="5949950"/>
          <p14:tracePt t="22381" x="11068050" y="5949950"/>
          <p14:tracePt t="22423" x="11068050" y="5943600"/>
          <p14:tracePt t="22450" x="11068050" y="5937250"/>
          <p14:tracePt t="22453" x="11074400" y="5937250"/>
          <p14:tracePt t="22462" x="11087100" y="5892800"/>
          <p14:tracePt t="22478" x="11106150" y="5848350"/>
          <p14:tracePt t="22479" x="11112500" y="5842000"/>
          <p14:tracePt t="22495" x="11118850" y="5822950"/>
          <p14:tracePt t="22511" x="11118850" y="5810250"/>
          <p14:tracePt t="22547" x="11112500" y="5810250"/>
          <p14:tracePt t="22608" x="11106150" y="5810250"/>
          <p14:tracePt t="22615" x="11099800" y="5810250"/>
          <p14:tracePt t="22618" x="11099800" y="5816600"/>
          <p14:tracePt t="22628" x="11093450" y="5816600"/>
          <p14:tracePt t="22645" x="11074400" y="5822950"/>
          <p14:tracePt t="22662" x="11017250" y="5842000"/>
          <p14:tracePt t="22678" x="10998200" y="5861050"/>
          <p14:tracePt t="22700" x="10998200" y="5867400"/>
          <p14:tracePt t="22714" x="10998200" y="5873750"/>
          <p14:tracePt t="22814" x="10991850" y="5873750"/>
          <p14:tracePt t="23164" x="10985500" y="5873750"/>
          <p14:tracePt t="23524" x="10991850" y="5873750"/>
          <p14:tracePt t="23829" x="10998200" y="5873750"/>
          <p14:tracePt t="23864" x="10998200" y="5867400"/>
          <p14:tracePt t="23909" x="11004550" y="5867400"/>
          <p14:tracePt t="23947" x="11010900" y="5867400"/>
          <p14:tracePt t="23952" x="11017250" y="5867400"/>
          <p14:tracePt t="23961" x="11017250" y="5873750"/>
          <p14:tracePt t="23978" x="11023600" y="5873750"/>
          <p14:tracePt t="23994" x="11029950" y="5873750"/>
          <p14:tracePt t="24037" x="11036300" y="5873750"/>
          <p14:tracePt t="24053" x="11042650" y="5873750"/>
          <p14:tracePt t="24063" x="11049000" y="5873750"/>
          <p14:tracePt t="24081" x="11055350" y="5873750"/>
          <p14:tracePt t="24132" x="11055350" y="5867400"/>
          <p14:tracePt t="24135" x="11061700" y="5867400"/>
          <p14:tracePt t="24148" x="11068050" y="5867400"/>
          <p14:tracePt t="24161" x="11080750" y="5861050"/>
          <p14:tracePt t="24162" x="11087100" y="5861050"/>
          <p14:tracePt t="24178" x="11093450" y="5854700"/>
          <p14:tracePt t="24202" x="11093450" y="5848350"/>
          <p14:tracePt t="24217" x="11093450" y="5842000"/>
          <p14:tracePt t="24228" x="11106150" y="5803900"/>
          <p14:tracePt t="24244" x="11131550" y="5746750"/>
          <p14:tracePt t="24261" x="11169650" y="5683250"/>
          <p14:tracePt t="24262" x="11169650" y="5676900"/>
          <p14:tracePt t="24278" x="11188700" y="5594350"/>
          <p14:tracePt t="24294" x="11264900" y="5492750"/>
          <p14:tracePt t="24311" x="11283950" y="5403850"/>
          <p14:tracePt t="24328" x="11290300" y="5334000"/>
          <p14:tracePt t="24344" x="11283950" y="5251450"/>
          <p14:tracePt t="24361" x="11245850" y="5187950"/>
          <p14:tracePt t="24378" x="11188700" y="5124450"/>
          <p14:tracePt t="24394" x="11131550" y="5067300"/>
          <p14:tracePt t="24411" x="11099800" y="5035550"/>
          <p14:tracePt t="24412" x="11093450" y="5035550"/>
          <p14:tracePt t="24428" x="11074400" y="4984750"/>
          <p14:tracePt t="24445" x="11004550" y="4927600"/>
          <p14:tracePt t="24461" x="10947400" y="4838700"/>
          <p14:tracePt t="24478" x="10883900" y="4743450"/>
          <p14:tracePt t="24494" x="10839450" y="4660900"/>
          <p14:tracePt t="24495" x="10833100" y="4654550"/>
          <p14:tracePt t="24511" x="10801350" y="4572000"/>
          <p14:tracePt t="24512" x="10801350" y="4565650"/>
          <p14:tracePt t="24529" x="10756900" y="4476750"/>
          <p14:tracePt t="24545" x="10731500" y="4413250"/>
          <p14:tracePt t="24561" x="10712450" y="4330700"/>
          <p14:tracePt t="24578" x="10687050" y="4260850"/>
          <p14:tracePt t="24594" x="10668000" y="4178300"/>
          <p14:tracePt t="24611" x="10661650" y="4095750"/>
          <p14:tracePt t="24627" x="10661650" y="4038600"/>
          <p14:tracePt t="24644" x="10661650" y="3975100"/>
          <p14:tracePt t="24661" x="10648950" y="3905250"/>
          <p14:tracePt t="24678" x="10629900" y="3867150"/>
          <p14:tracePt t="24694" x="10623550" y="3835400"/>
          <p14:tracePt t="24711" x="10617200" y="3822700"/>
          <p14:tracePt t="24727" x="10585450" y="3822700"/>
          <p14:tracePt t="24744" x="10509250" y="3810000"/>
          <p14:tracePt t="24761" x="10458450" y="3803650"/>
          <p14:tracePt t="24778" x="10433050" y="3803650"/>
          <p14:tracePt t="24794" x="10420350" y="3803650"/>
          <p14:tracePt t="24811" x="10407650" y="3797300"/>
          <p14:tracePt t="24828" x="10375900" y="3790950"/>
          <p14:tracePt t="24844" x="10344150" y="3784600"/>
          <p14:tracePt t="24861" x="10337800" y="3784600"/>
          <p14:tracePt t="24878" x="10331450" y="3784600"/>
          <p14:tracePt t="24894" x="10280650" y="3778250"/>
          <p14:tracePt t="24911" x="10248900" y="3771900"/>
          <p14:tracePt t="24928" x="10204450" y="3771900"/>
          <p14:tracePt t="24945" x="10134600" y="3778250"/>
          <p14:tracePt t="24961" x="10096500" y="3790950"/>
          <p14:tracePt t="24978" x="10058400" y="3790950"/>
          <p14:tracePt t="24994" x="10033000" y="3797300"/>
          <p14:tracePt t="25011" x="10020300" y="3797300"/>
          <p14:tracePt t="25028" x="10007600" y="3797300"/>
          <p14:tracePt t="25044" x="9975850" y="3797300"/>
          <p14:tracePt t="25045" x="9969500" y="3797300"/>
          <p14:tracePt t="25061" x="9925050" y="3790950"/>
          <p14:tracePt t="25078" x="9906000" y="3790950"/>
          <p14:tracePt t="25094" x="9899650" y="3790950"/>
          <p14:tracePt t="25111" x="9886950" y="3790950"/>
          <p14:tracePt t="25127" x="9880600" y="3797300"/>
          <p14:tracePt t="25144" x="9874250" y="3797300"/>
          <p14:tracePt t="25162" x="9867900" y="3797300"/>
          <p14:tracePt t="25177" x="9861550" y="3797300"/>
          <p14:tracePt t="25194" x="9855200" y="3797300"/>
          <p14:tracePt t="25211" x="9848850" y="3803650"/>
          <p14:tracePt t="25227" x="9836150" y="3803650"/>
          <p14:tracePt t="25244" x="9836150" y="3797300"/>
          <p14:tracePt t="25261" x="9829800" y="3797300"/>
          <p14:tracePt t="25364" x="9829800" y="3790950"/>
          <p14:tracePt t="25484" x="9823450" y="3790950"/>
          <p14:tracePt t="25516" x="9817100" y="3790950"/>
          <p14:tracePt t="25529" x="9810750" y="3790950"/>
          <p14:tracePt t="25532" x="9810750" y="3797300"/>
          <p14:tracePt t="25544" x="9798050" y="3797300"/>
          <p14:tracePt t="25561" x="9759950" y="3790950"/>
          <p14:tracePt t="25577" x="9728200" y="3784600"/>
          <p14:tracePt t="25594" x="9696450" y="3784600"/>
          <p14:tracePt t="25610" x="9690100" y="3784600"/>
          <p14:tracePt t="25627" x="9677400" y="3784600"/>
          <p14:tracePt t="25644" x="9652000" y="3778250"/>
          <p14:tracePt t="25661" x="9620250" y="3778250"/>
          <p14:tracePt t="25678" x="9601200" y="3778250"/>
          <p14:tracePt t="25694" x="9569450" y="3771900"/>
          <p14:tracePt t="25695" x="9563100" y="3771900"/>
          <p14:tracePt t="25711" x="9525000" y="3765550"/>
          <p14:tracePt t="25728" x="9480550" y="3759200"/>
          <p14:tracePt t="25744" x="9448800" y="3759200"/>
          <p14:tracePt t="25745" x="9442450" y="3759200"/>
          <p14:tracePt t="25761" x="9429750" y="3759200"/>
          <p14:tracePt t="25777" x="9423400" y="3759200"/>
          <p14:tracePt t="25794" x="9417050" y="3759200"/>
          <p14:tracePt t="25892" x="9417050" y="3765550"/>
          <p14:tracePt t="25969" x="9423400" y="3765550"/>
          <p14:tracePt t="25986" x="9423400" y="3771900"/>
          <p14:tracePt t="25994" x="9429750" y="3771900"/>
          <p14:tracePt t="26000" x="9436100" y="3771900"/>
          <p14:tracePt t="26011" x="9436100" y="3778250"/>
          <p14:tracePt t="26027" x="9442450" y="3778250"/>
          <p14:tracePt t="26127" x="9442450" y="3771900"/>
          <p14:tracePt t="26161" x="9448800" y="3771900"/>
          <p14:tracePt t="26253" x="9442450" y="3771900"/>
          <p14:tracePt t="26255" x="9436100" y="3771900"/>
          <p14:tracePt t="26262" x="9429750" y="3771900"/>
          <p14:tracePt t="26278" x="9398000" y="3778250"/>
          <p14:tracePt t="26294" x="9283700" y="3790950"/>
          <p14:tracePt t="26311" x="9194800" y="3822700"/>
          <p14:tracePt t="26327" x="9105900" y="3835400"/>
          <p14:tracePt t="26344" x="8953500" y="3860800"/>
          <p14:tracePt t="26345" x="8947150" y="3860800"/>
          <p14:tracePt t="26346" x="8940800" y="3860800"/>
          <p14:tracePt t="26361" x="8813800" y="3873500"/>
          <p14:tracePt t="26377" x="8699500" y="3879850"/>
          <p14:tracePt t="26394" x="8616950" y="3879850"/>
          <p14:tracePt t="26411" x="8521700" y="3879850"/>
          <p14:tracePt t="26428" x="8464550" y="3886200"/>
          <p14:tracePt t="26444" x="8420100" y="3879850"/>
          <p14:tracePt t="26460" x="8369300" y="3879850"/>
          <p14:tracePt t="26478" x="8343900" y="3867150"/>
          <p14:tracePt t="26494" x="8331200" y="3860800"/>
          <p14:tracePt t="26510" x="8305800" y="3841750"/>
          <p14:tracePt t="26527" x="8274050" y="3822700"/>
          <p14:tracePt t="26544" x="8229600" y="3784600"/>
          <p14:tracePt t="26545" x="8223250" y="3784600"/>
          <p14:tracePt t="26561" x="8140700" y="3721100"/>
          <p14:tracePt t="26577" x="8077200" y="3670300"/>
          <p14:tracePt t="26594" x="8020050" y="3625850"/>
          <p14:tracePt t="26610" x="7969250" y="3594100"/>
          <p14:tracePt t="26628" x="7937500" y="3581400"/>
          <p14:tracePt t="26644" x="7893050" y="3568700"/>
          <p14:tracePt t="26661" x="7842250" y="3549650"/>
          <p14:tracePt t="26678" x="7791450" y="3543300"/>
          <p14:tracePt t="26694" x="7753350" y="3536950"/>
          <p14:tracePt t="26711" x="7670800" y="3530600"/>
          <p14:tracePt t="26727" x="7613650" y="3524250"/>
          <p14:tracePt t="26744" x="7569200" y="3517900"/>
          <p14:tracePt t="26761" x="7518400" y="3505200"/>
          <p14:tracePt t="26778" x="7467600" y="3492500"/>
          <p14:tracePt t="26794" x="7429500" y="3486150"/>
          <p14:tracePt t="26810" x="7416800" y="3479800"/>
          <p14:tracePt t="26832" x="7416800" y="3473450"/>
          <p14:tracePt t="26852" x="7423150" y="3473450"/>
          <p14:tracePt t="26860" x="7435850" y="3473450"/>
          <p14:tracePt t="26878" x="7512050" y="3448050"/>
          <p14:tracePt t="26894" x="7600950" y="3429000"/>
          <p14:tracePt t="26910" x="7702550" y="3403600"/>
          <p14:tracePt t="26927" x="7804150" y="3371850"/>
          <p14:tracePt t="26928" x="7810500" y="3371850"/>
          <p14:tracePt t="26944" x="7893050" y="3346450"/>
          <p14:tracePt t="26945" x="7899400" y="3346450"/>
          <p14:tracePt t="26961" x="7988300" y="3333750"/>
          <p14:tracePt t="26978" x="8051800" y="3321050"/>
          <p14:tracePt t="26994" x="8083550" y="3314700"/>
          <p14:tracePt t="27011" x="8128000" y="3308350"/>
          <p14:tracePt t="27027" x="8172450" y="3302000"/>
          <p14:tracePt t="27044" x="8223250" y="3289300"/>
          <p14:tracePt t="27060" x="8255000" y="3282950"/>
          <p14:tracePt t="27077" x="8274050" y="3282950"/>
          <p14:tracePt t="27094" x="8331200" y="3289300"/>
          <p14:tracePt t="27111" x="8394700" y="3308350"/>
          <p14:tracePt t="27127" x="8521700" y="3340100"/>
          <p14:tracePt t="27128" x="8528050" y="3340100"/>
          <p14:tracePt t="27144" x="8680450" y="3429000"/>
          <p14:tracePt t="27161" x="8839200" y="3556000"/>
          <p14:tracePt t="27177" x="8991600" y="3657600"/>
          <p14:tracePt t="27178" x="8997950" y="3657600"/>
          <p14:tracePt t="27194" x="9112250" y="3721100"/>
          <p14:tracePt t="27211" x="9194800" y="3759200"/>
          <p14:tracePt t="27227" x="9251950" y="3784600"/>
          <p14:tracePt t="27228" x="9258300" y="3784600"/>
          <p14:tracePt t="27244" x="9283700" y="3784600"/>
          <p14:tracePt t="27260" x="9290050" y="3790950"/>
          <p14:tracePt t="27277" x="9296400" y="3790950"/>
          <p14:tracePt t="27334" x="9296400" y="3784600"/>
          <p14:tracePt t="27398" x="9302750" y="3778250"/>
          <p14:tracePt t="27413" x="9309100" y="3778250"/>
          <p14:tracePt t="27416" x="9309100" y="3771900"/>
          <p14:tracePt t="27427" x="9315450" y="3771900"/>
          <p14:tracePt t="27444" x="9328150" y="3746500"/>
          <p14:tracePt t="27460" x="9372600" y="3733800"/>
          <p14:tracePt t="27478" x="9378950" y="3733800"/>
          <p14:tracePt t="27499" x="9378950" y="3727450"/>
          <p14:tracePt t="27516" x="9372600" y="3727450"/>
          <p14:tracePt t="27528" x="9366250" y="3727450"/>
          <p14:tracePt t="27544" x="9340850" y="3727450"/>
          <p14:tracePt t="27560" x="9302750" y="3721100"/>
          <p14:tracePt t="27578" x="9283700" y="3708400"/>
          <p14:tracePt t="27594" x="9245600" y="3702050"/>
          <p14:tracePt t="27610" x="9207500" y="3689350"/>
          <p14:tracePt t="27627" x="9201150" y="3689350"/>
          <p14:tracePt t="27644" x="9188450" y="3689350"/>
          <p14:tracePt t="27661" x="9175750" y="3683000"/>
          <p14:tracePt t="27680" x="9169400" y="3683000"/>
          <p14:tracePt t="27694" x="9156700" y="3683000"/>
          <p14:tracePt t="27710" x="9150350" y="3683000"/>
          <p14:tracePt t="27727" x="9163050" y="3683000"/>
          <p14:tracePt t="27744" x="9169400" y="3676650"/>
          <p14:tracePt t="27760" x="9194800" y="3676650"/>
          <p14:tracePt t="27777" x="9264650" y="3644900"/>
          <p14:tracePt t="27794" x="9302750" y="3632200"/>
          <p14:tracePt t="27810" x="9315450" y="3632200"/>
          <p14:tracePt t="27889" x="9315450" y="3638550"/>
          <p14:tracePt t="27895" x="9309100" y="3638550"/>
          <p14:tracePt t="27907" x="9302750" y="3638550"/>
          <p14:tracePt t="27928" x="9296400" y="3638550"/>
          <p14:tracePt t="27940" x="9296400" y="3632200"/>
          <p14:tracePt t="27950" x="9290050" y="3632200"/>
          <p14:tracePt t="27960" x="9290050" y="3638550"/>
          <p14:tracePt t="27977" x="9283700" y="3638550"/>
          <p14:tracePt t="27994" x="9264650" y="3689350"/>
          <p14:tracePt t="28010" x="9251950" y="3733800"/>
          <p14:tracePt t="28011" x="9251950" y="3740150"/>
          <p14:tracePt t="28027" x="9245600" y="3746500"/>
          <p14:tracePt t="28062" x="9245600" y="3740150"/>
          <p14:tracePt t="28077" x="9245600" y="3746500"/>
          <p14:tracePt t="28128" x="9251950" y="3746500"/>
          <p14:tracePt t="28142" x="9258300" y="3746500"/>
          <p14:tracePt t="28151" x="9264650" y="3746500"/>
          <p14:tracePt t="28160" x="9264650" y="3752850"/>
          <p14:tracePt t="28177" x="9277350" y="3752850"/>
          <p14:tracePt t="28193" x="9290050" y="3752850"/>
          <p14:tracePt t="28210" x="9315450" y="3771900"/>
          <p14:tracePt t="28227" x="9315450" y="3778250"/>
          <p14:tracePt t="28244" x="9321800" y="3784600"/>
          <p14:tracePt t="28260" x="9334500" y="3784600"/>
          <p14:tracePt t="28277" x="9340850" y="3797300"/>
          <p14:tracePt t="28278" x="9340850" y="3803650"/>
          <p14:tracePt t="28293" x="9353550" y="3822700"/>
          <p14:tracePt t="28310" x="9353550" y="3879850"/>
          <p14:tracePt t="28327" x="9353550" y="3924300"/>
          <p14:tracePt t="28424" x="9347200" y="3924300"/>
          <p14:tracePt t="28431" x="9340850" y="3924300"/>
          <p14:tracePt t="28435" x="9334500" y="3924300"/>
          <p14:tracePt t="28444" x="9328150" y="3924300"/>
          <p14:tracePt t="28460" x="9315450" y="3917950"/>
          <p14:tracePt t="28477" x="9309100" y="3917950"/>
          <p14:tracePt t="28498" x="9309100" y="3924300"/>
          <p14:tracePt t="28510" x="9309100" y="3917950"/>
          <p14:tracePt t="28544" x="9315450" y="3917950"/>
          <p14:tracePt t="28592" x="9315450" y="3911600"/>
          <p14:tracePt t="28594" x="9315450" y="3905250"/>
          <p14:tracePt t="28610" x="9309100" y="3860800"/>
          <p14:tracePt t="28627" x="9302750" y="3854450"/>
          <p14:tracePt t="28644" x="9290050" y="3841750"/>
          <p14:tracePt t="28660" x="9283700" y="3829050"/>
          <p14:tracePt t="28677" x="9277350" y="3822700"/>
          <p14:tracePt t="28693" x="9277350" y="3810000"/>
          <p14:tracePt t="28711" x="9277350" y="3797300"/>
          <p14:tracePt t="28727" x="9283700" y="3797300"/>
          <p14:tracePt t="28743" x="9290050" y="3797300"/>
          <p14:tracePt t="28792" x="9283700" y="3797300"/>
          <p14:tracePt t="28818" x="9283700" y="3790950"/>
          <p14:tracePt t="28882" x="9277350" y="3790950"/>
          <p14:tracePt t="28890" x="9271000" y="3790950"/>
          <p14:tracePt t="28898" x="9264650" y="3790950"/>
          <p14:tracePt t="28910" x="9239250" y="3790950"/>
          <p14:tracePt t="28927" x="9175750" y="3784600"/>
          <p14:tracePt t="28943" x="9112250" y="3771900"/>
          <p14:tracePt t="28960" x="9074150" y="3765550"/>
          <p14:tracePt t="28961" x="9067800" y="3765550"/>
          <p14:tracePt t="28977" x="9023350" y="3765550"/>
          <p14:tracePt t="28993" x="8959850" y="3759200"/>
          <p14:tracePt t="29010" x="8921750" y="3759200"/>
          <p14:tracePt t="29011" x="8915400" y="3759200"/>
          <p14:tracePt t="29027" x="8858250" y="3746500"/>
          <p14:tracePt t="29044" x="8750300" y="3746500"/>
          <p14:tracePt t="29060" x="8655050" y="3740150"/>
          <p14:tracePt t="29061" x="8648700" y="3740150"/>
          <p14:tracePt t="29077" x="8540750" y="3746500"/>
          <p14:tracePt t="29093" x="8369300" y="3765550"/>
          <p14:tracePt t="29110" x="8185150" y="3790950"/>
          <p14:tracePt t="29111" x="8178800" y="3790950"/>
          <p14:tracePt t="29127" x="7988300" y="3816350"/>
          <p14:tracePt t="29143" x="7829550" y="3822700"/>
          <p14:tracePt t="29160" x="7600950" y="3835400"/>
          <p14:tracePt t="29161" x="7581900" y="3835400"/>
          <p14:tracePt t="29177" x="7296150" y="3873500"/>
          <p14:tracePt t="29193" x="7092950" y="3898900"/>
          <p14:tracePt t="29210" x="7004050" y="3917950"/>
          <p14:tracePt t="29227" x="6902450" y="3930650"/>
          <p14:tracePt t="29244" x="6775450" y="3930650"/>
          <p14:tracePt t="29260" x="6680200" y="3924300"/>
          <p14:tracePt t="29261" x="6673850" y="3924300"/>
          <p14:tracePt t="29277" x="6572250" y="3905250"/>
          <p14:tracePt t="29294" x="6299200" y="3841750"/>
          <p14:tracePt t="29310" x="5988050" y="3765550"/>
          <p14:tracePt t="29327" x="5740400" y="3727450"/>
          <p14:tracePt t="29343" x="5562600" y="3714750"/>
          <p14:tracePt t="29360" x="5384800" y="3708400"/>
          <p14:tracePt t="29377" x="5156200" y="3714750"/>
          <p14:tracePt t="29393" x="4806950" y="3727450"/>
          <p14:tracePt t="29410" x="4584700" y="3746500"/>
          <p14:tracePt t="29411" x="4572000" y="3746500"/>
          <p14:tracePt t="29426" x="4394200" y="3803650"/>
          <p14:tracePt t="29444" x="4235450" y="3835400"/>
          <p14:tracePt t="29460" x="4159250" y="3854450"/>
          <p14:tracePt t="29477" x="4076700" y="3854450"/>
          <p14:tracePt t="29493" x="4051300" y="3841750"/>
          <p14:tracePt t="29510" x="4044950" y="3829050"/>
          <p14:tracePt t="29527" x="4013200" y="3816350"/>
          <p14:tracePt t="29543" x="3987800" y="3790950"/>
          <p14:tracePt t="29560" x="3975100" y="3784600"/>
          <p14:tracePt t="29577" x="3962400" y="3784600"/>
          <p14:tracePt t="29593" x="3924300" y="3790950"/>
          <p14:tracePt t="29610" x="3860800" y="3797300"/>
          <p14:tracePt t="29670" x="3860800" y="3790950"/>
          <p14:tracePt t="29673" x="3867150" y="3790950"/>
          <p14:tracePt t="29677" x="3873500" y="3790950"/>
          <p14:tracePt t="29693" x="3898900" y="3790950"/>
          <p14:tracePt t="29710" x="3930650" y="3790950"/>
          <p14:tracePt t="29727" x="3981450" y="3778250"/>
          <p14:tracePt t="29743" x="4019550" y="3771900"/>
          <p14:tracePt t="29760" x="4044950" y="3771900"/>
          <p14:tracePt t="29777" x="4051300" y="3771900"/>
          <p14:tracePt t="29793" x="4064000" y="3771900"/>
          <p14:tracePt t="29836" x="4070350" y="3771900"/>
          <p14:tracePt t="29841" x="4076700" y="3771900"/>
          <p14:tracePt t="29871" x="4083050" y="3771900"/>
          <p14:tracePt t="29879" x="4089400" y="3771900"/>
          <p14:tracePt t="29883" x="4089400" y="3765550"/>
          <p14:tracePt t="29893" x="4095750" y="3765550"/>
          <p14:tracePt t="29910" x="4108450" y="3759200"/>
          <p14:tracePt t="29927" x="4114800" y="3752850"/>
          <p14:tracePt t="29950" x="4114800" y="3759200"/>
          <p14:tracePt t="30014" x="4108450" y="3759200"/>
          <p14:tracePt t="30047" x="4114800" y="3759200"/>
          <p14:tracePt t="30060" x="4121150" y="3759200"/>
          <p14:tracePt t="30063" x="4127500" y="3759200"/>
          <p14:tracePt t="30077" x="4152900" y="3746500"/>
          <p14:tracePt t="30093" x="4178300" y="3740150"/>
          <p14:tracePt t="30110" x="4210050" y="3740150"/>
          <p14:tracePt t="30127" x="4241800" y="3740150"/>
          <p14:tracePt t="30143" x="4279900" y="3733800"/>
          <p14:tracePt t="30160" x="4292600" y="3727450"/>
          <p14:tracePt t="30177" x="4305300" y="3733800"/>
          <p14:tracePt t="30193" x="4311650" y="3733800"/>
          <p14:tracePt t="30210" x="4311650" y="3740150"/>
          <p14:tracePt t="30239" x="4318000" y="3740150"/>
          <p14:tracePt t="30243" x="4318000" y="3746500"/>
          <p14:tracePt t="30260" x="4324350" y="3771900"/>
          <p14:tracePt t="30277" x="4330700" y="3810000"/>
          <p14:tracePt t="30293" x="4337050" y="3835400"/>
          <p14:tracePt t="30310" x="4337050" y="3860800"/>
          <p14:tracePt t="30327" x="4337050" y="3886200"/>
          <p14:tracePt t="30343" x="4337050" y="3911600"/>
          <p14:tracePt t="30360" x="4337050" y="3924300"/>
          <p14:tracePt t="30377" x="4330700" y="3930650"/>
          <p14:tracePt t="30393" x="4324350" y="3937000"/>
          <p14:tracePt t="30410" x="4330700" y="3930650"/>
          <p14:tracePt t="30446" x="4330700" y="3924300"/>
          <p14:tracePt t="30453" x="4337050" y="3924300"/>
          <p14:tracePt t="30463" x="4343400" y="3924300"/>
          <p14:tracePt t="30477" x="4362450" y="3924300"/>
          <p14:tracePt t="30493" x="4387850" y="3911600"/>
          <p14:tracePt t="30510" x="4425950" y="3911600"/>
          <p14:tracePt t="30527" x="4451350" y="3911600"/>
          <p14:tracePt t="30543" x="4495800" y="3917950"/>
          <p14:tracePt t="30560" x="4540250" y="3924300"/>
          <p14:tracePt t="30577" x="4578350" y="3930650"/>
          <p14:tracePt t="30593" x="4622800" y="3930650"/>
          <p14:tracePt t="30610" x="4692650" y="3917950"/>
          <p14:tracePt t="30627" x="4794250" y="3905250"/>
          <p14:tracePt t="30643" x="4883150" y="3905250"/>
          <p14:tracePt t="30661" x="4972050" y="3898900"/>
          <p14:tracePt t="30662" x="4978400" y="3898900"/>
          <p14:tracePt t="30676" x="5010150" y="3898900"/>
          <p14:tracePt t="30694" x="5048250" y="3892550"/>
          <p14:tracePt t="30710" x="5067300" y="3879850"/>
          <p14:tracePt t="30727" x="5092700" y="3879850"/>
          <p14:tracePt t="30743" x="5149850" y="3873500"/>
          <p14:tracePt t="30760" x="5226050" y="3873500"/>
          <p14:tracePt t="30777" x="5283200" y="3873500"/>
          <p14:tracePt t="30793" x="5340350" y="3879850"/>
          <p14:tracePt t="30810" x="5372100" y="3879850"/>
          <p14:tracePt t="30827" x="5384800" y="3879850"/>
          <p14:tracePt t="30843" x="5391150" y="3879850"/>
          <p14:tracePt t="30860" x="5429250" y="3886200"/>
          <p14:tracePt t="30877" x="5454650" y="3886200"/>
          <p14:tracePt t="30893" x="5461000" y="3892550"/>
          <p14:tracePt t="30910" x="5480050" y="3892550"/>
          <p14:tracePt t="30926" x="5524500" y="3892550"/>
          <p14:tracePt t="30943" x="5543550" y="3892550"/>
          <p14:tracePt t="30960" x="5556250" y="3892550"/>
          <p14:tracePt t="30976" x="5568950" y="3892550"/>
          <p14:tracePt t="30993" x="5568950" y="3886200"/>
          <p14:tracePt t="31010" x="5568950" y="3879850"/>
          <p14:tracePt t="31027" x="5568950" y="3854450"/>
          <p14:tracePt t="31043" x="5568950" y="3835400"/>
          <p14:tracePt t="31060" x="5568950" y="3829050"/>
          <p14:tracePt t="31076" x="5568950" y="3835400"/>
          <p14:tracePt t="31093" x="5568950" y="3841750"/>
          <p14:tracePt t="31110" x="5556250" y="3841750"/>
          <p14:tracePt t="31127" x="5530850" y="3841750"/>
          <p14:tracePt t="31144" x="5480050" y="3854450"/>
          <p14:tracePt t="31160" x="5435600" y="3854450"/>
          <p14:tracePt t="31177" x="5365750" y="3860800"/>
          <p14:tracePt t="31193" x="5283200" y="3867150"/>
          <p14:tracePt t="31210" x="5207000" y="3879850"/>
          <p14:tracePt t="31226" x="5143500" y="3917950"/>
          <p14:tracePt t="31243" x="5067300" y="3943350"/>
          <p14:tracePt t="31260" x="5035550" y="3956050"/>
          <p14:tracePt t="31277" x="5003800" y="3956050"/>
          <p14:tracePt t="31293" x="4997450" y="3956050"/>
          <p14:tracePt t="31310" x="4978400" y="3949700"/>
          <p14:tracePt t="31326" x="4965700" y="3943350"/>
          <p14:tracePt t="31343" x="4953000" y="3937000"/>
          <p14:tracePt t="31360" x="4914900" y="3924300"/>
          <p14:tracePt t="31376" x="4895850" y="3917950"/>
          <p14:tracePt t="31393" x="4870450" y="3905250"/>
          <p14:tracePt t="31410" x="4845050" y="3905250"/>
          <p14:tracePt t="31426" x="4813300" y="3905250"/>
          <p14:tracePt t="31443" x="4775200" y="3905250"/>
          <p14:tracePt t="31460" x="4724400" y="3917950"/>
          <p14:tracePt t="31476" x="4692650" y="3930650"/>
          <p14:tracePt t="31493" x="4673600" y="3930650"/>
          <p14:tracePt t="31510" x="4667250" y="3930650"/>
          <p14:tracePt t="31527" x="4641850" y="3937000"/>
          <p14:tracePt t="31561" x="4648200" y="3937000"/>
          <p14:tracePt t="31564" x="4654550" y="3937000"/>
          <p14:tracePt t="31576" x="4667250" y="3930650"/>
          <p14:tracePt t="31593" x="4686300" y="3930650"/>
          <p14:tracePt t="31610" x="4730750" y="3917950"/>
          <p14:tracePt t="31626" x="4768850" y="3917950"/>
          <p14:tracePt t="31643" x="4787900" y="3905250"/>
          <p14:tracePt t="31659" x="4806950" y="3905250"/>
          <p14:tracePt t="31676" x="4864100" y="3905250"/>
          <p14:tracePt t="31693" x="4902200" y="3905250"/>
          <p14:tracePt t="31694" x="4908550" y="3905250"/>
          <p14:tracePt t="31710" x="4953000" y="3905250"/>
          <p14:tracePt t="31726" x="5003800" y="3911600"/>
          <p14:tracePt t="31743" x="5080000" y="3911600"/>
          <p14:tracePt t="31760" x="5168900" y="3911600"/>
          <p14:tracePt t="31776" x="5257800" y="3911600"/>
          <p14:tracePt t="31793" x="5346700" y="3911600"/>
          <p14:tracePt t="31810" x="5403850" y="3917950"/>
          <p14:tracePt t="31826" x="5441950" y="3917950"/>
          <p14:tracePt t="31843" x="5467350" y="3917950"/>
          <p14:tracePt t="31860" x="5511800" y="3917950"/>
          <p14:tracePt t="31877" x="5549900" y="3911600"/>
          <p14:tracePt t="31893" x="5581650" y="3911600"/>
          <p14:tracePt t="31894" x="5588000" y="3911600"/>
          <p14:tracePt t="31910" x="5664200" y="3905250"/>
          <p14:tracePt t="31926" x="5740400" y="3898900"/>
          <p14:tracePt t="31943" x="5772150" y="3898900"/>
          <p14:tracePt t="31960" x="5803900" y="3898900"/>
          <p14:tracePt t="31976" x="5842000" y="3898900"/>
          <p14:tracePt t="31993" x="5943600" y="3905250"/>
          <p14:tracePt t="32010" x="6083300" y="3905250"/>
          <p14:tracePt t="32027" x="6203950" y="3917950"/>
          <p14:tracePt t="32043" x="6286500" y="3924300"/>
          <p14:tracePt t="32044" x="6292850" y="3924300"/>
          <p14:tracePt t="32060" x="6356350" y="3924300"/>
          <p14:tracePt t="32077" x="6451600" y="3924300"/>
          <p14:tracePt t="32093" x="6540500" y="3911600"/>
          <p14:tracePt t="32110" x="6642100" y="3898900"/>
          <p14:tracePt t="32126" x="6743700" y="3886200"/>
          <p14:tracePt t="32143" x="6819900" y="3879850"/>
          <p14:tracePt t="32144" x="6826250" y="3879850"/>
          <p14:tracePt t="32160" x="6889750" y="3879850"/>
          <p14:tracePt t="32177" x="6927850" y="3879850"/>
          <p14:tracePt t="32193" x="6997700" y="3879850"/>
          <p14:tracePt t="32210" x="7099300" y="3873500"/>
          <p14:tracePt t="32227" x="7169150" y="3873500"/>
          <p14:tracePt t="32243" x="7213600" y="3873500"/>
          <p14:tracePt t="32260" x="7251700" y="3867150"/>
          <p14:tracePt t="32277" x="7289800" y="3860800"/>
          <p14:tracePt t="32293" x="7340600" y="3860800"/>
          <p14:tracePt t="32309" x="7397750" y="3841750"/>
          <p14:tracePt t="32326" x="7473950" y="3829050"/>
          <p14:tracePt t="32343" x="7524750" y="3816350"/>
          <p14:tracePt t="32359" x="7543800" y="3810000"/>
          <p14:tracePt t="32376" x="7575550" y="3810000"/>
          <p14:tracePt t="32393" x="7600950" y="3810000"/>
          <p14:tracePt t="32409" x="7620000" y="3810000"/>
          <p14:tracePt t="32426" x="7639050" y="3816350"/>
          <p14:tracePt t="32443" x="7683500" y="3829050"/>
          <p14:tracePt t="32460" x="7734300" y="3835400"/>
          <p14:tracePt t="32476" x="7759700" y="3841750"/>
          <p14:tracePt t="32493" x="7791450" y="3854450"/>
          <p14:tracePt t="32510" x="7835900" y="3860800"/>
          <p14:tracePt t="32526" x="7861300" y="3879850"/>
          <p14:tracePt t="32543" x="7867650" y="3879850"/>
          <p14:tracePt t="32559" x="7899400" y="3879850"/>
          <p14:tracePt t="32576" x="7924800" y="3879850"/>
          <p14:tracePt t="32593" x="7943850" y="3879850"/>
          <p14:tracePt t="32609" x="7981950" y="3879850"/>
          <p14:tracePt t="32626" x="8039100" y="3879850"/>
          <p14:tracePt t="32627" x="8045450" y="3879850"/>
          <p14:tracePt t="32643" x="8089900" y="3886200"/>
          <p14:tracePt t="32660" x="8121650" y="3886200"/>
          <p14:tracePt t="32676" x="8159750" y="3892550"/>
          <p14:tracePt t="32693" x="8197850" y="3892550"/>
          <p14:tracePt t="32710" x="8235950" y="3892550"/>
          <p14:tracePt t="32726" x="8267700" y="3892550"/>
          <p14:tracePt t="32743" x="8318500" y="3892550"/>
          <p14:tracePt t="32759" x="8356600" y="3892550"/>
          <p14:tracePt t="32776" x="8362950" y="3892550"/>
          <p14:tracePt t="32793" x="8375650" y="3892550"/>
          <p14:tracePt t="32809" x="8401050" y="3898900"/>
          <p14:tracePt t="32826" x="8432800" y="3898900"/>
          <p14:tracePt t="32843" x="8458200" y="3898900"/>
          <p14:tracePt t="32859" x="8483600" y="3898900"/>
          <p14:tracePt t="32876" x="8521700" y="3905250"/>
          <p14:tracePt t="32893" x="8534400" y="3905250"/>
          <p14:tracePt t="32909" x="8559800" y="3911600"/>
          <p14:tracePt t="32926" x="8585200" y="3905250"/>
          <p14:tracePt t="32943" x="8604250" y="3911600"/>
          <p14:tracePt t="32959" x="8629650" y="3911600"/>
          <p14:tracePt t="32976" x="8655050" y="3911600"/>
          <p14:tracePt t="32993" x="8705850" y="3911600"/>
          <p14:tracePt t="33010" x="8750300" y="3911600"/>
          <p14:tracePt t="33026" x="8794750" y="3892550"/>
          <p14:tracePt t="33043" x="8832850" y="3892550"/>
          <p14:tracePt t="33044" x="8839200" y="3892550"/>
          <p14:tracePt t="33059" x="8896350" y="3879850"/>
          <p14:tracePt t="33076" x="8921750" y="3879850"/>
          <p14:tracePt t="33093" x="8934450" y="3879850"/>
          <p14:tracePt t="33109" x="8940800" y="3879850"/>
          <p14:tracePt t="33126" x="8953500" y="3879850"/>
          <p14:tracePt t="33143" x="8972550" y="3879850"/>
          <p14:tracePt t="33159" x="8997950" y="3879850"/>
          <p14:tracePt t="33176" x="9004300" y="3879850"/>
          <p14:tracePt t="33193" x="9017000" y="3873500"/>
          <p14:tracePt t="33209" x="9017000" y="3879850"/>
          <p14:tracePt t="33251" x="9023350" y="3879850"/>
          <p14:tracePt t="33282" x="9029700" y="3879850"/>
          <p14:tracePt t="33356" x="9023350" y="3879850"/>
          <p14:tracePt t="33376" x="9017000" y="3879850"/>
          <p14:tracePt t="33380" x="9010650" y="3879850"/>
          <p14:tracePt t="33413" x="9004300" y="3879850"/>
          <p14:tracePt t="33444" x="9004300" y="3873500"/>
          <p14:tracePt t="33446" x="9010650" y="3873500"/>
          <p14:tracePt t="33465" x="9010650" y="3867150"/>
          <p14:tracePt t="33503" x="9010650" y="3873500"/>
          <p14:tracePt t="33505" x="9010650" y="3867150"/>
          <p14:tracePt t="33529" x="9004300" y="3867150"/>
          <p14:tracePt t="33537" x="9004300" y="3873500"/>
          <p14:tracePt t="33543" x="9004300" y="3867150"/>
          <p14:tracePt t="33651" x="9004300" y="3873500"/>
          <p14:tracePt t="33730" x="8997950" y="3873500"/>
          <p14:tracePt t="33741" x="8997950" y="3879850"/>
          <p14:tracePt t="33755" x="8991600" y="3879850"/>
          <p14:tracePt t="33768" x="8985250" y="3879850"/>
          <p14:tracePt t="33845" x="8991600" y="3879850"/>
          <p14:tracePt t="33872" x="8985250" y="3879850"/>
          <p14:tracePt t="33884" x="8985250" y="3886200"/>
          <p14:tracePt t="33887" x="8978900" y="3886200"/>
          <p14:tracePt t="33911" x="8972550" y="3886200"/>
          <p14:tracePt t="34083" x="8978900" y="3886200"/>
          <p14:tracePt t="34105" x="8985250" y="3886200"/>
          <p14:tracePt t="34116" x="8991600" y="3886200"/>
          <p14:tracePt t="34123" x="8991600" y="3879850"/>
          <p14:tracePt t="34131" x="8997950" y="3879850"/>
          <p14:tracePt t="34145" x="9004300" y="3879850"/>
          <p14:tracePt t="34159" x="9023350" y="3886200"/>
          <p14:tracePt t="34176" x="9029700" y="3886200"/>
          <p14:tracePt t="34192" x="9048750" y="3892550"/>
          <p14:tracePt t="34209" x="9061450" y="3892550"/>
          <p14:tracePt t="34226" x="9074150" y="3892550"/>
          <p14:tracePt t="34320" x="9067800" y="3892550"/>
          <p14:tracePt t="34327" x="9061450" y="3892550"/>
          <p14:tracePt t="34331" x="9055100" y="3892550"/>
          <p14:tracePt t="34342" x="9042400" y="3892550"/>
          <p14:tracePt t="34359" x="9004300" y="3905250"/>
          <p14:tracePt t="34376" x="8966200" y="3937000"/>
          <p14:tracePt t="34392" x="8947150" y="3943350"/>
          <p14:tracePt t="34846" x="8940800" y="3943350"/>
          <p14:tracePt t="34852" x="8934450" y="3943350"/>
          <p14:tracePt t="34866" x="8928100" y="3943350"/>
          <p14:tracePt t="34877" x="8921750" y="3943350"/>
          <p14:tracePt t="34892" x="8915400" y="3949700"/>
          <p14:tracePt t="35126" x="8909050" y="3949700"/>
          <p14:tracePt t="35175" x="8909050" y="3943350"/>
          <p14:tracePt t="35335" x="8909050" y="3937000"/>
          <p14:tracePt t="35337" x="8909050" y="3943350"/>
          <p14:tracePt t="35342" x="8909050" y="3937000"/>
          <p14:tracePt t="35498" x="8915400" y="3937000"/>
          <p14:tracePt t="35506" x="8915400" y="3943350"/>
          <p14:tracePt t="35517" x="8915400" y="3937000"/>
          <p14:tracePt t="35526" x="8915400" y="3943350"/>
          <p14:tracePt t="35542" x="8915400" y="3937000"/>
          <p14:tracePt t="35559" x="8921750" y="3937000"/>
          <p14:tracePt t="35576" x="8928100" y="3937000"/>
          <p14:tracePt t="35604" x="8928100" y="3930650"/>
          <p14:tracePt t="35609" x="8928100" y="3937000"/>
          <p14:tracePt t="35638" x="8928100" y="3930650"/>
          <p14:tracePt t="35642" x="8928100" y="3937000"/>
          <p14:tracePt t="35687" x="8928100" y="3930650"/>
          <p14:tracePt t="35748" x="8921750" y="3930650"/>
          <p14:tracePt t="35751" x="8915400" y="3937000"/>
          <p14:tracePt t="35759" x="8890000" y="3937000"/>
          <p14:tracePt t="35776" x="8832850" y="3930650"/>
          <p14:tracePt t="35792" x="8737600" y="3930650"/>
          <p14:tracePt t="35809" x="8648700" y="3943350"/>
          <p14:tracePt t="35826" x="8585200" y="3962400"/>
          <p14:tracePt t="35842" x="8509000" y="3981450"/>
          <p14:tracePt t="35859" x="8426450" y="4019550"/>
          <p14:tracePt t="35860" x="8413750" y="4019550"/>
          <p14:tracePt t="35875" x="8293100" y="4064000"/>
          <p14:tracePt t="35893" x="8166100" y="4114800"/>
          <p14:tracePt t="35909" x="8045450" y="4146550"/>
          <p14:tracePt t="35926" x="7899400" y="4165600"/>
          <p14:tracePt t="35943" x="7727950" y="4197350"/>
          <p14:tracePt t="35959" x="7588250" y="4210050"/>
          <p14:tracePt t="35976" x="7404100" y="4222750"/>
          <p14:tracePt t="35993" x="7162800" y="4222750"/>
          <p14:tracePt t="36009" x="6908800" y="4235450"/>
          <p14:tracePt t="36026" x="6686550" y="4248150"/>
          <p14:tracePt t="36043" x="6502400" y="4254500"/>
          <p14:tracePt t="36059" x="6356350" y="4267200"/>
          <p14:tracePt t="36076" x="6203950" y="4279900"/>
          <p14:tracePt t="36093" x="6038850" y="4298950"/>
          <p14:tracePt t="36109" x="5873750" y="4298950"/>
          <p14:tracePt t="36126" x="5740400" y="4286250"/>
          <p14:tracePt t="36142" x="5581650" y="4273550"/>
          <p14:tracePt t="36143" x="5575300" y="4273550"/>
          <p14:tracePt t="36159" x="5441950" y="4260850"/>
          <p14:tracePt t="36176" x="5334000" y="4229100"/>
          <p14:tracePt t="36192" x="5251450" y="4216400"/>
          <p14:tracePt t="36193" x="5245100" y="4210050"/>
          <p14:tracePt t="36209" x="5149850" y="4197350"/>
          <p14:tracePt t="36225" x="5054600" y="4184650"/>
          <p14:tracePt t="36242" x="4946650" y="4171950"/>
          <p14:tracePt t="36243" x="4940300" y="4171950"/>
          <p14:tracePt t="36259" x="4908550" y="4165600"/>
          <p14:tracePt t="36276" x="4902200" y="4165600"/>
          <p14:tracePt t="36307" x="4902200" y="4159250"/>
          <p14:tracePt t="36310" x="4902200" y="4152900"/>
          <p14:tracePt t="36325" x="4895850" y="4133850"/>
          <p14:tracePt t="36342" x="4895850" y="4127500"/>
          <p14:tracePt t="36380" x="4895850" y="4121150"/>
          <p14:tracePt t="36473" x="4889500" y="4121150"/>
          <p14:tracePt t="36481" x="4883150" y="4121150"/>
          <p14:tracePt t="36495" x="4876800" y="4121150"/>
          <p14:tracePt t="36502" x="4870450" y="4121150"/>
          <p14:tracePt t="36509" x="4851400" y="4121150"/>
          <p14:tracePt t="36525" x="4800600" y="4127500"/>
          <p14:tracePt t="36542" x="4711700" y="4133850"/>
          <p14:tracePt t="36559" x="4622800" y="4152900"/>
          <p14:tracePt t="36575" x="4521200" y="4165600"/>
          <p14:tracePt t="36592" x="4381500" y="4178300"/>
          <p14:tracePt t="36593" x="4368800" y="4178300"/>
          <p14:tracePt t="36609" x="4241800" y="4184650"/>
          <p14:tracePt t="36626" x="4140200" y="4191000"/>
          <p14:tracePt t="36643" x="4044950" y="4191000"/>
          <p14:tracePt t="36659" x="3968750" y="4191000"/>
          <p14:tracePt t="36660" x="3962400" y="4191000"/>
          <p14:tracePt t="36675" x="3892550" y="4197350"/>
          <p14:tracePt t="36692" x="3854450" y="4203700"/>
          <p14:tracePt t="36709" x="3790950" y="4210050"/>
          <p14:tracePt t="36725" x="3695700" y="4229100"/>
          <p14:tracePt t="36742" x="3594100" y="4254500"/>
          <p14:tracePt t="36759" x="3530600" y="4273550"/>
          <p14:tracePt t="36776" x="3486150" y="4279900"/>
          <p14:tracePt t="36792" x="3467100" y="4279900"/>
          <p14:tracePt t="36809" x="3422650" y="4279900"/>
          <p14:tracePt t="36825" x="3378200" y="4273550"/>
          <p14:tracePt t="36842" x="3321050" y="4260850"/>
          <p14:tracePt t="36859" x="3257550" y="4248150"/>
          <p14:tracePt t="36875" x="3187700" y="4229100"/>
          <p14:tracePt t="36892" x="3035300" y="4165600"/>
          <p14:tracePt t="36909" x="2914650" y="4133850"/>
          <p14:tracePt t="36926" x="2838450" y="4102100"/>
          <p14:tracePt t="36942" x="2768600" y="4095750"/>
          <p14:tracePt t="36959" x="2667000" y="4089400"/>
          <p14:tracePt t="36976" x="2590800" y="4102100"/>
          <p14:tracePt t="36992" x="2520950" y="4108450"/>
          <p14:tracePt t="37009" x="2482850" y="4140200"/>
          <p14:tracePt t="37026" x="2451100" y="4165600"/>
          <p14:tracePt t="37043" x="2425700" y="4241800"/>
          <p14:tracePt t="37044" x="2425700" y="4248150"/>
          <p14:tracePt t="37059" x="2419350" y="4330700"/>
          <p14:tracePt t="37075" x="2425700" y="4438650"/>
          <p14:tracePt t="37092" x="2451100" y="4540250"/>
          <p14:tracePt t="37093" x="2457450" y="4546600"/>
          <p14:tracePt t="37109" x="2578100" y="4648200"/>
          <p14:tracePt t="37125" x="2730500" y="4711700"/>
          <p14:tracePt t="37142" x="2895600" y="4768850"/>
          <p14:tracePt t="37159" x="3048000" y="4813300"/>
          <p14:tracePt t="37175" x="3187700" y="4826000"/>
          <p14:tracePt t="37192" x="3327400" y="4832350"/>
          <p14:tracePt t="37209" x="3454400" y="4832350"/>
          <p14:tracePt t="37225" x="3581400" y="4832350"/>
          <p14:tracePt t="37242" x="3759200" y="4832350"/>
          <p14:tracePt t="37259" x="3962400" y="4838700"/>
          <p14:tracePt t="37276" x="4127500" y="4857750"/>
          <p14:tracePt t="37292" x="4241800" y="4889500"/>
          <p14:tracePt t="37293" x="4248150" y="4889500"/>
          <p14:tracePt t="37309" x="4349750" y="4927600"/>
          <p14:tracePt t="37325" x="4495800" y="4978400"/>
          <p14:tracePt t="37342" x="4679950" y="5035550"/>
          <p14:tracePt t="37359" x="4889500" y="5080000"/>
          <p14:tracePt t="37376" x="5048250" y="5105400"/>
          <p14:tracePt t="37392" x="5124450" y="5118100"/>
          <p14:tracePt t="37393" x="5137150" y="5118100"/>
          <p14:tracePt t="37409" x="5257800" y="5156200"/>
          <p14:tracePt t="37426" x="5441950" y="5200650"/>
          <p14:tracePt t="37442" x="5594350" y="5226050"/>
          <p14:tracePt t="37459" x="5734050" y="5238750"/>
          <p14:tracePt t="37475" x="5854700" y="5245100"/>
          <p14:tracePt t="37492" x="5924550" y="5245100"/>
          <p14:tracePt t="37509" x="6026150" y="5232400"/>
          <p14:tracePt t="37525" x="6146800" y="5213350"/>
          <p14:tracePt t="37542" x="6248400" y="5194300"/>
          <p14:tracePt t="37543" x="6254750" y="5194300"/>
          <p14:tracePt t="37559" x="6337300" y="5168900"/>
          <p14:tracePt t="37575" x="6426200" y="5118100"/>
          <p14:tracePt t="37592" x="6559550" y="5073650"/>
          <p14:tracePt t="37608" x="6673850" y="5048250"/>
          <p14:tracePt t="37626" x="6858000" y="5029200"/>
          <p14:tracePt t="37642" x="6946900" y="5022850"/>
          <p14:tracePt t="37658" x="7004050" y="5022850"/>
          <p14:tracePt t="37675" x="7042150" y="5022850"/>
          <p14:tracePt t="37692" x="7099300" y="5029200"/>
          <p14:tracePt t="37709" x="7188200" y="5048250"/>
          <p14:tracePt t="37725" x="7283450" y="5048250"/>
          <p14:tracePt t="37742" x="7385050" y="5048250"/>
          <p14:tracePt t="37759" x="7486650" y="5041900"/>
          <p14:tracePt t="37775" x="7594600" y="5010150"/>
          <p14:tracePt t="37792" x="7677150" y="4984750"/>
          <p14:tracePt t="37793" x="7683500" y="4984750"/>
          <p14:tracePt t="37809" x="7772400" y="4959350"/>
          <p14:tracePt t="37825" x="7905750" y="4933950"/>
          <p14:tracePt t="37842" x="7975600" y="4921250"/>
          <p14:tracePt t="37843" x="7981950" y="4921250"/>
          <p14:tracePt t="37859" x="8007350" y="4914900"/>
          <p14:tracePt t="37875" x="8039100" y="4914900"/>
          <p14:tracePt t="37892" x="8115300" y="4914900"/>
          <p14:tracePt t="37909" x="8267700" y="4914900"/>
          <p14:tracePt t="37925" x="8407400" y="4908550"/>
          <p14:tracePt t="37926" x="8420100" y="4908550"/>
          <p14:tracePt t="37942" x="8572500" y="4895850"/>
          <p14:tracePt t="37959" x="8667750" y="4876800"/>
          <p14:tracePt t="37975" x="8724900" y="4870450"/>
          <p14:tracePt t="37992" x="8775700" y="4857750"/>
          <p14:tracePt t="38009" x="8883650" y="4845050"/>
          <p14:tracePt t="38025" x="8985250" y="4851400"/>
          <p14:tracePt t="38042" x="9105900" y="4857750"/>
          <p14:tracePt t="38043" x="9112250" y="4857750"/>
          <p14:tracePt t="38058" x="9213850" y="4864100"/>
          <p14:tracePt t="38076" x="9328150" y="4864100"/>
          <p14:tracePt t="38092" x="9448800" y="4870450"/>
          <p14:tracePt t="38109" x="9569450" y="4870450"/>
          <p14:tracePt t="38126" x="9671050" y="4857750"/>
          <p14:tracePt t="38142" x="9740900" y="4832350"/>
          <p14:tracePt t="38159" x="9817100" y="4819650"/>
          <p14:tracePt t="38176" x="9906000" y="4787900"/>
          <p14:tracePt t="38192" x="9994900" y="4749800"/>
          <p14:tracePt t="38209" x="10083800" y="4737100"/>
          <p14:tracePt t="38226" x="10166350" y="4737100"/>
          <p14:tracePt t="38242" x="10210800" y="4737100"/>
          <p14:tracePt t="38259" x="10236200" y="4743450"/>
          <p14:tracePt t="38275" x="10287000" y="4794250"/>
          <p14:tracePt t="38292" x="10356850" y="4806950"/>
          <p14:tracePt t="38309" x="10426700" y="4813300"/>
          <p14:tracePt t="38325" x="10426700" y="4800600"/>
          <p14:tracePt t="38342" x="10420350" y="4787900"/>
          <p14:tracePt t="38359" x="10420350" y="4768850"/>
          <p14:tracePt t="38375" x="10407650" y="4762500"/>
          <p14:tracePt t="38392" x="10401300" y="4756150"/>
          <p14:tracePt t="38409" x="10401300" y="4749800"/>
          <p14:tracePt t="38425" x="10382250" y="4737100"/>
          <p14:tracePt t="38442" x="10369550" y="4737100"/>
          <p14:tracePt t="38458" x="10325100" y="4737100"/>
          <p14:tracePt t="38475" x="10287000" y="4730750"/>
          <p14:tracePt t="38492" x="10274300" y="4724400"/>
          <p14:tracePt t="38508" x="10280650" y="4730750"/>
          <p14:tracePt t="38525" x="10287000" y="4730750"/>
          <p14:tracePt t="38553" x="10287000" y="4724400"/>
          <p14:tracePt t="38559" x="10287000" y="4718050"/>
          <p14:tracePt t="38575" x="10287000" y="4699000"/>
          <p14:tracePt t="38592" x="10267950" y="4686300"/>
          <p14:tracePt t="38609" x="10242550" y="4705350"/>
          <p14:tracePt t="38625" x="10210800" y="4737100"/>
          <p14:tracePt t="38642" x="10210800" y="4768850"/>
          <p14:tracePt t="38658" x="10204450" y="4794250"/>
          <p14:tracePt t="38675" x="10204450" y="4781550"/>
          <p14:tracePt t="38676" x="10204450" y="4775200"/>
          <p14:tracePt t="38692" x="10204450" y="4756150"/>
          <p14:tracePt t="38708" x="10204450" y="4749800"/>
          <p14:tracePt t="38725" x="10210800" y="4743450"/>
          <p14:tracePt t="38742" x="10223500" y="4737100"/>
          <p14:tracePt t="38758" x="10229850" y="4737100"/>
          <p14:tracePt t="38784" x="10236200" y="4737100"/>
          <p14:tracePt t="38801" x="10242550" y="4737100"/>
          <p14:tracePt t="38809" x="10274300" y="4737100"/>
          <p14:tracePt t="38826" x="10426700" y="4737100"/>
          <p14:tracePt t="38842" x="10585450" y="4794250"/>
          <p14:tracePt t="38859" x="10648950" y="4819650"/>
          <p14:tracePt t="38875" x="10680700" y="4832350"/>
          <p14:tracePt t="38892" x="10687050" y="4832350"/>
          <p14:tracePt t="38908" x="10693400" y="4832350"/>
          <p14:tracePt t="38925" x="10699750" y="4832350"/>
          <p14:tracePt t="38993" x="10693400" y="4832350"/>
          <p14:tracePt t="39078" x="10693400" y="4826000"/>
          <p14:tracePt t="39159" x="10693400" y="4832350"/>
          <p14:tracePt t="39224" x="10687050" y="4832350"/>
          <p14:tracePt t="39241" x="10687050" y="4826000"/>
          <p14:tracePt t="39274" x="10680700" y="4826000"/>
          <p14:tracePt t="39279" x="10674350" y="4826000"/>
          <p14:tracePt t="39292" x="10648950" y="4826000"/>
          <p14:tracePt t="39308" x="10617200" y="4826000"/>
          <p14:tracePt t="39325" x="10610850" y="4826000"/>
          <p14:tracePt t="39342" x="10579100" y="4832350"/>
          <p14:tracePt t="39358" x="10566400" y="4845050"/>
          <p14:tracePt t="39375" x="10547350" y="4864100"/>
          <p14:tracePt t="39392" x="10521950" y="4895850"/>
          <p14:tracePt t="39408" x="10496550" y="4927600"/>
          <p14:tracePt t="39425" x="10452100" y="4984750"/>
          <p14:tracePt t="39442" x="10426700" y="5016500"/>
          <p14:tracePt t="39458" x="10401300" y="5035550"/>
          <p14:tracePt t="39475" x="10344150" y="5105400"/>
          <p14:tracePt t="39492" x="10280650" y="5270500"/>
          <p14:tracePt t="39509" x="10229850" y="5461000"/>
          <p14:tracePt t="39525" x="10191750" y="5556250"/>
          <p14:tracePt t="39542" x="10191750" y="5562600"/>
          <p14:tracePt t="39577" x="10198100" y="5562600"/>
          <p14:tracePt t="39583" x="10204450" y="5562600"/>
          <p14:tracePt t="39606" x="10198100" y="5562600"/>
          <p14:tracePt t="39617" x="10204450" y="5562600"/>
          <p14:tracePt t="39625" x="10198100" y="5562600"/>
          <p14:tracePt t="39641" x="10204450" y="5562600"/>
          <p14:tracePt t="39665" x="10204450" y="5556250"/>
          <p14:tracePt t="39675" x="10217150" y="5486400"/>
          <p14:tracePt t="39676" x="10217150" y="5480050"/>
          <p14:tracePt t="39692" x="10236200" y="5378450"/>
          <p14:tracePt t="39708" x="10236200" y="5283200"/>
          <p14:tracePt t="39725" x="10242550" y="5219700"/>
          <p14:tracePt t="39725" x="10242550" y="5213350"/>
          <p14:tracePt t="39742" x="10242550" y="5200650"/>
          <p14:tracePt t="39758" x="10248900" y="5181600"/>
          <p14:tracePt t="39775" x="10255250" y="5168900"/>
          <p14:tracePt t="39791" x="10261600" y="5143500"/>
          <p14:tracePt t="39809" x="10261600" y="5130800"/>
          <p14:tracePt t="39825" x="10267950" y="5124450"/>
          <p14:tracePt t="39841" x="10267950" y="5111750"/>
          <p14:tracePt t="39859" x="10280650" y="5060950"/>
          <p14:tracePt t="39875" x="10312400" y="5010150"/>
          <p14:tracePt t="39892" x="10331450" y="4953000"/>
          <p14:tracePt t="39908" x="10363200" y="4921250"/>
          <p14:tracePt t="39925" x="10363200" y="4914900"/>
          <p14:tracePt t="39942" x="10375900" y="4889500"/>
          <p14:tracePt t="39958" x="10375900" y="4883150"/>
          <p14:tracePt t="39975" x="10375900" y="4876800"/>
          <p14:tracePt t="39991" x="10375900" y="4864100"/>
          <p14:tracePt t="40008" x="10382250" y="4864100"/>
          <p14:tracePt t="40025" x="10382250" y="4857750"/>
          <p14:tracePt t="40041" x="10388600" y="4845050"/>
          <p14:tracePt t="40079" x="10382250" y="4845050"/>
          <p14:tracePt t="40102" x="10382250" y="4851400"/>
          <p14:tracePt t="40217" x="10375900" y="4851400"/>
          <p14:tracePt t="40314" x="10382250" y="4851400"/>
          <p14:tracePt t="40376" x="10382250" y="4857750"/>
          <p14:tracePt t="40393" x="10375900" y="4857750"/>
          <p14:tracePt t="40433" x="10375900" y="4864100"/>
          <p14:tracePt t="40468" x="10375900" y="4870450"/>
          <p14:tracePt t="40475" x="10369550" y="4870450"/>
          <p14:tracePt t="40478" x="10369550" y="4876800"/>
          <p14:tracePt t="40492" x="10356850" y="4883150"/>
          <p14:tracePt t="40509" x="10337800" y="4883150"/>
          <p14:tracePt t="40525" x="10331450" y="4883150"/>
          <p14:tracePt t="40541" x="10306050" y="4883150"/>
          <p14:tracePt t="40558" x="10280650" y="4876800"/>
          <p14:tracePt t="40575" x="10242550" y="4857750"/>
          <p14:tracePt t="40591" x="10179050" y="4838700"/>
          <p14:tracePt t="40608" x="10140950" y="4832350"/>
          <p14:tracePt t="40625" x="10128250" y="4832350"/>
          <p14:tracePt t="40641" x="10102850" y="4832350"/>
          <p14:tracePt t="40659" x="10077450" y="4832350"/>
          <p14:tracePt t="40675" x="10071100" y="4832350"/>
          <p14:tracePt t="40691" x="10058400" y="4826000"/>
          <p14:tracePt t="40708" x="10045700" y="4826000"/>
          <p14:tracePt t="40725" x="10026650" y="4826000"/>
          <p14:tracePt t="40741" x="10007600" y="4826000"/>
          <p14:tracePt t="40758" x="10001250" y="4826000"/>
          <p14:tracePt t="40775" x="10001250" y="4832350"/>
          <p14:tracePt t="40791" x="9988550" y="4832350"/>
          <p14:tracePt t="40808" x="9963150" y="4832350"/>
          <p14:tracePt t="40825" x="9950450" y="4832350"/>
          <p14:tracePt t="40841" x="9925050" y="4838700"/>
          <p14:tracePt t="40858" x="9925050" y="4845050"/>
          <p14:tracePt t="40957" x="9918700" y="4845050"/>
          <p14:tracePt t="40961" x="9912350" y="4845050"/>
          <p14:tracePt t="40975" x="9867900" y="4857750"/>
          <p14:tracePt t="40991" x="9759950" y="4857750"/>
          <p14:tracePt t="41008" x="9594850" y="4851400"/>
          <p14:tracePt t="41025" x="9353550" y="4826000"/>
          <p14:tracePt t="41041" x="9061450" y="4806950"/>
          <p14:tracePt t="41058" x="8782050" y="4756150"/>
          <p14:tracePt t="41059" x="8769350" y="4756150"/>
          <p14:tracePt t="41060" x="8756650" y="4756150"/>
          <p14:tracePt t="41075" x="8553450" y="4718050"/>
          <p14:tracePt t="41092" x="8350250" y="4648200"/>
          <p14:tracePt t="41108" x="8134350" y="4565650"/>
          <p14:tracePt t="41125" x="7810500" y="4451350"/>
          <p14:tracePt t="41141" x="7512050" y="4356100"/>
          <p14:tracePt t="41158" x="7245350" y="4273550"/>
          <p14:tracePt t="41159" x="7232650" y="4273550"/>
          <p14:tracePt t="41175" x="7061200" y="4229100"/>
          <p14:tracePt t="41191" x="7016750" y="4216400"/>
          <p14:tracePt t="41245" x="7023100" y="4216400"/>
          <p14:tracePt t="41257" x="7029450" y="4216400"/>
          <p14:tracePt t="41289" x="7023100" y="4216400"/>
          <p14:tracePt t="41296" x="7016750" y="4216400"/>
          <p14:tracePt t="41299" x="7010400" y="4216400"/>
          <p14:tracePt t="41308" x="6997700" y="4210050"/>
          <p14:tracePt t="41325" x="6946900" y="4203700"/>
          <p14:tracePt t="41341" x="6915150" y="4203700"/>
          <p14:tracePt t="41358" x="6877050" y="4203700"/>
          <p14:tracePt t="41375" x="6807200" y="4203700"/>
          <p14:tracePt t="41392" x="6699250" y="4216400"/>
          <p14:tracePt t="41408" x="6540500" y="4260850"/>
          <p14:tracePt t="41424" x="6432550" y="4298950"/>
          <p14:tracePt t="41442" x="6375400" y="4337050"/>
          <p14:tracePt t="41458" x="6330950" y="4356100"/>
          <p14:tracePt t="41475" x="6292850" y="4381500"/>
          <p14:tracePt t="41491" x="6235700" y="4406900"/>
          <p14:tracePt t="41508" x="6184900" y="4425950"/>
          <p14:tracePt t="41509" x="6178550" y="4425950"/>
          <p14:tracePt t="41525" x="6102350" y="4445000"/>
          <p14:tracePt t="41542" x="6026150" y="4470400"/>
          <p14:tracePt t="41558" x="5981700" y="4489450"/>
          <p14:tracePt t="41575" x="5937250" y="4502150"/>
          <p14:tracePt t="41592" x="5861050" y="4514850"/>
          <p14:tracePt t="41608" x="5842000" y="4514850"/>
          <p14:tracePt t="41625" x="5753100" y="4508500"/>
          <p14:tracePt t="41641" x="5638800" y="4502150"/>
          <p14:tracePt t="41658" x="5454650" y="4489450"/>
          <p14:tracePt t="41674" x="5308600" y="4470400"/>
          <p14:tracePt t="41691" x="5226050" y="4457700"/>
          <p14:tracePt t="41708" x="5168900" y="4457700"/>
          <p14:tracePt t="41725" x="5105400" y="4457700"/>
          <p14:tracePt t="41742" x="5054600" y="4457700"/>
          <p14:tracePt t="41758" x="5010150" y="4464050"/>
          <p14:tracePt t="41775" x="4991100" y="4470400"/>
          <p14:tracePt t="41791" x="4972050" y="4483100"/>
          <p14:tracePt t="41808" x="4940300" y="4495800"/>
          <p14:tracePt t="41825" x="4902200" y="4546600"/>
          <p14:tracePt t="41842" x="4857750" y="4591050"/>
          <p14:tracePt t="41858" x="4838700" y="4641850"/>
          <p14:tracePt t="41859" x="4832350" y="4641850"/>
          <p14:tracePt t="41875" x="4813300" y="4679950"/>
          <p14:tracePt t="41891" x="4800600" y="4699000"/>
          <p14:tracePt t="41908" x="4787900" y="4711700"/>
          <p14:tracePt t="41925" x="4781550" y="4711700"/>
          <p14:tracePt t="41941" x="4768850" y="4711700"/>
          <p14:tracePt t="41958" x="4756150" y="4705350"/>
          <p14:tracePt t="41974" x="4749800" y="4711700"/>
          <p14:tracePt t="42034" x="4749800" y="4718050"/>
          <p14:tracePt t="42038" x="4743450" y="4718050"/>
          <p14:tracePt t="42042" x="4737100" y="4718050"/>
          <p14:tracePt t="42058" x="4730750" y="4718050"/>
          <p14:tracePt t="42074" x="4730750" y="4724400"/>
          <p14:tracePt t="42092" x="4749800" y="4730750"/>
          <p14:tracePt t="42108" x="4787900" y="4737100"/>
          <p14:tracePt t="42125" x="4864100" y="4737100"/>
          <p14:tracePt t="42141" x="4914900" y="4756150"/>
          <p14:tracePt t="42158" x="4984750" y="4762500"/>
          <p14:tracePt t="42174" x="5060950" y="4775200"/>
          <p14:tracePt t="42191" x="5149850" y="4794250"/>
          <p14:tracePt t="42208" x="5238750" y="4826000"/>
          <p14:tracePt t="42225" x="5365750" y="4876800"/>
          <p14:tracePt t="42241" x="5435600" y="4940300"/>
          <p14:tracePt t="42258" x="5492750" y="4972050"/>
          <p14:tracePt t="42274" x="5556250" y="4991100"/>
          <p14:tracePt t="42291" x="5626100" y="4997450"/>
          <p14:tracePt t="42308" x="5670550" y="4997450"/>
          <p14:tracePt t="42324" x="5702300" y="4991100"/>
          <p14:tracePt t="42341" x="5708650" y="4978400"/>
          <p14:tracePt t="42358" x="5683250" y="4972050"/>
          <p14:tracePt t="42375" x="5626100" y="4972050"/>
          <p14:tracePt t="42391" x="5524500" y="4953000"/>
          <p14:tracePt t="42392" x="5518150" y="4953000"/>
          <p14:tracePt t="42408" x="5429250" y="4940300"/>
          <p14:tracePt t="42424" x="5327650" y="4933950"/>
          <p14:tracePt t="42442" x="5245100" y="4933950"/>
          <p14:tracePt t="42458" x="5175250" y="4940300"/>
          <p14:tracePt t="42474" x="5130800" y="4946650"/>
          <p14:tracePt t="42491" x="5092700" y="4940300"/>
          <p14:tracePt t="42508" x="5060950" y="4946650"/>
          <p14:tracePt t="42524" x="4991100" y="4946650"/>
          <p14:tracePt t="42542" x="4953000" y="4953000"/>
          <p14:tracePt t="42558" x="4927600" y="4953000"/>
          <p14:tracePt t="42574" x="4895850" y="4946650"/>
          <p14:tracePt t="42591" x="4864100" y="4946650"/>
          <p14:tracePt t="42592" x="4857750" y="4940300"/>
          <p14:tracePt t="42608" x="4806950" y="4933950"/>
          <p14:tracePt t="42624" x="4743450" y="4927600"/>
          <p14:tracePt t="42641" x="4679950" y="4921250"/>
          <p14:tracePt t="42642" x="4673600" y="4921250"/>
          <p14:tracePt t="42658" x="4635500" y="4908550"/>
          <p14:tracePt t="42674" x="4616450" y="4908550"/>
          <p14:tracePt t="42691" x="4597400" y="4908550"/>
          <p14:tracePt t="42708" x="4584700" y="4902200"/>
          <p14:tracePt t="42724" x="4552950" y="4889500"/>
          <p14:tracePt t="42741" x="4521200" y="4889500"/>
          <p14:tracePt t="42758" x="4514850" y="4889500"/>
          <p14:tracePt t="42774" x="4502150" y="4889500"/>
          <p14:tracePt t="42820" x="4508500" y="4889500"/>
          <p14:tracePt t="42823" x="4514850" y="4895850"/>
          <p14:tracePt t="42826" x="4521200" y="4895850"/>
          <p14:tracePt t="42841" x="4565650" y="4889500"/>
          <p14:tracePt t="42842" x="4572000" y="4889500"/>
          <p14:tracePt t="42858" x="4629150" y="4889500"/>
          <p14:tracePt t="42874" x="4724400" y="4889500"/>
          <p14:tracePt t="42891" x="4832350" y="4902200"/>
          <p14:tracePt t="42892" x="4845050" y="4902200"/>
          <p14:tracePt t="42908" x="4959350" y="4921250"/>
          <p14:tracePt t="42909" x="4965700" y="4921250"/>
          <p14:tracePt t="42925" x="5080000" y="4921250"/>
          <p14:tracePt t="42941" x="5187950" y="4921250"/>
          <p14:tracePt t="42942" x="5194300" y="4921250"/>
          <p14:tracePt t="42958" x="5346700" y="4921250"/>
          <p14:tracePt t="42975" x="5505450" y="4921250"/>
          <p14:tracePt t="42991" x="5626100" y="4921250"/>
          <p14:tracePt t="43008" x="5727700" y="4927600"/>
          <p14:tracePt t="43024" x="5816600" y="4927600"/>
          <p14:tracePt t="43041" x="5886450" y="4927600"/>
          <p14:tracePt t="43042" x="5892800" y="4927600"/>
          <p14:tracePt t="43043" x="5899150" y="4927600"/>
          <p14:tracePt t="43058" x="5988050" y="4927600"/>
          <p14:tracePt t="43074" x="6216650" y="4927600"/>
          <p14:tracePt t="43091" x="6515100" y="4933950"/>
          <p14:tracePt t="43092" x="6534150" y="4933950"/>
          <p14:tracePt t="43108" x="6788150" y="4946650"/>
          <p14:tracePt t="43124" x="6927850" y="4946650"/>
          <p14:tracePt t="43141" x="6978650" y="4946650"/>
          <p14:tracePt t="43158" x="6972300" y="4946650"/>
          <p14:tracePt t="43175" x="6940550" y="4978400"/>
          <p14:tracePt t="43191" x="6908800" y="5022850"/>
          <p14:tracePt t="43208" x="6934200" y="5060950"/>
          <p14:tracePt t="43224" x="6985000" y="5092700"/>
          <p14:tracePt t="43241" x="7016750" y="5099050"/>
          <p14:tracePt t="43258" x="7048500" y="5105400"/>
          <p14:tracePt t="43274" x="7086600" y="5105400"/>
          <p14:tracePt t="43291" x="7112000" y="5105400"/>
          <p14:tracePt t="43308" x="7124700" y="5099050"/>
          <p14:tracePt t="43324" x="7137400" y="5099050"/>
          <p14:tracePt t="43341" x="7162800" y="5105400"/>
          <p14:tracePt t="43342" x="7169150" y="5105400"/>
          <p14:tracePt t="43358" x="7194550" y="5118100"/>
          <p14:tracePt t="43374" x="7207250" y="5111750"/>
          <p14:tracePt t="43391" x="7213600" y="5105400"/>
          <p14:tracePt t="43435" x="7213600" y="5099050"/>
          <p14:tracePt t="43441" x="7219950" y="5099050"/>
          <p14:tracePt t="43473" x="7219950" y="5092700"/>
          <p14:tracePt t="43510" x="7213600" y="5092700"/>
          <p14:tracePt t="43616" x="7213600" y="5086350"/>
          <p14:tracePt t="43622" x="7219950" y="5086350"/>
          <p14:tracePt t="43660" x="7226300" y="5086350"/>
          <p14:tracePt t="43663" x="7226300" y="5080000"/>
          <p14:tracePt t="43842" x="7226300" y="5086350"/>
          <p14:tracePt t="43861" x="7226300" y="5080000"/>
          <p14:tracePt t="44034" x="7219950" y="5080000"/>
          <p14:tracePt t="44046" x="7219950" y="5073650"/>
          <p14:tracePt t="44059" x="7219950" y="5067300"/>
          <p14:tracePt t="44066" x="7213600" y="5067300"/>
          <p14:tracePt t="44093" x="7213600" y="5060950"/>
          <p14:tracePt t="44100" x="7207250" y="5060950"/>
          <p14:tracePt t="44111" x="7200900" y="5060950"/>
          <p14:tracePt t="44135" x="7194550" y="5060950"/>
          <p14:tracePt t="44141" x="7188200" y="5060950"/>
          <p14:tracePt t="44157" x="7175500" y="5060950"/>
          <p14:tracePt t="44174" x="7169150" y="5054600"/>
          <p14:tracePt t="44191" x="7162800" y="5048250"/>
          <p14:tracePt t="44207" x="7156450" y="5048250"/>
          <p14:tracePt t="44224" x="7156450" y="5041900"/>
          <p14:tracePt t="44241" x="7131050" y="5041900"/>
          <p14:tracePt t="44257" x="7105650" y="5041900"/>
          <p14:tracePt t="44275" x="7080250" y="5041900"/>
          <p14:tracePt t="44291" x="7061200" y="5041900"/>
          <p14:tracePt t="44307" x="7054850" y="5041900"/>
          <p14:tracePt t="44372" x="7054850" y="5035550"/>
          <p14:tracePt t="44410" x="7061200" y="5035550"/>
          <p14:tracePt t="44480" x="7061200" y="5041900"/>
          <p14:tracePt t="44506" x="7054850" y="5041900"/>
          <p14:tracePt t="44565" x="7061200" y="5041900"/>
          <p14:tracePt t="44605" x="7067550" y="5041900"/>
          <p14:tracePt t="44620" x="7073900" y="5041900"/>
          <p14:tracePt t="44627" x="7080250" y="5041900"/>
          <p14:tracePt t="44641" x="7086600" y="5035550"/>
          <p14:tracePt t="44657" x="7124700" y="5010150"/>
          <p14:tracePt t="44674" x="7156450" y="4991100"/>
          <p14:tracePt t="44675" x="7162800" y="4984750"/>
          <p14:tracePt t="44691" x="7169150" y="4978400"/>
          <p14:tracePt t="44707" x="7194550" y="4959350"/>
          <p14:tracePt t="44724" x="7213600" y="4940300"/>
          <p14:tracePt t="44741" x="7245350" y="4927600"/>
          <p14:tracePt t="44757" x="7264400" y="4927600"/>
          <p14:tracePt t="44774" x="7289800" y="4914900"/>
          <p14:tracePt t="44791" x="7334250" y="4895850"/>
          <p14:tracePt t="44808" x="7359650" y="4883150"/>
          <p14:tracePt t="44824" x="7372350" y="4883150"/>
          <p14:tracePt t="44825" x="7378700" y="4876800"/>
          <p14:tracePt t="44841" x="7385050" y="4870450"/>
          <p14:tracePt t="44857" x="7391400" y="4870450"/>
          <p14:tracePt t="44874" x="7397750" y="4870450"/>
          <p14:tracePt t="44891" x="7397750" y="4864100"/>
          <p14:tracePt t="44995" x="7397750" y="4870450"/>
          <p14:tracePt t="45123" x="7404100" y="4870450"/>
          <p14:tracePt t="45137" x="7410450" y="4870450"/>
          <p14:tracePt t="45141" x="7416800" y="4870450"/>
          <p14:tracePt t="45157" x="7429500" y="4883150"/>
          <p14:tracePt t="45174" x="7442200" y="4883150"/>
          <p14:tracePt t="45191" x="7454900" y="4883150"/>
          <p14:tracePt t="45223" x="7461250" y="4883150"/>
          <p14:tracePt t="45233" x="7467600" y="4883150"/>
          <p14:tracePt t="45241" x="7473950" y="4883150"/>
          <p14:tracePt t="45257" x="7480300" y="4883150"/>
          <p14:tracePt t="45274" x="7518400" y="4883150"/>
          <p14:tracePt t="45291" x="7537450" y="4889500"/>
          <p14:tracePt t="45307" x="7550150" y="4889500"/>
          <p14:tracePt t="45324" x="7556500" y="4889500"/>
          <p14:tracePt t="45341" x="7569200" y="4895850"/>
          <p14:tracePt t="45358" x="7588250" y="4902200"/>
          <p14:tracePt t="45374" x="7620000" y="4902200"/>
          <p14:tracePt t="45391" x="7632700" y="4902200"/>
          <p14:tracePt t="45407" x="7639050" y="4895850"/>
          <p14:tracePt t="45424" x="7651750" y="4895850"/>
          <p14:tracePt t="45441" x="7664450" y="4895850"/>
          <p14:tracePt t="45457" x="7670800" y="4895850"/>
          <p14:tracePt t="45474" x="7677150" y="4895850"/>
          <p14:tracePt t="45490" x="7702550" y="4889500"/>
          <p14:tracePt t="45507" x="7708900" y="4889500"/>
          <p14:tracePt t="45524" x="7715250" y="4889500"/>
          <p14:tracePt t="45540" x="7734300" y="4889500"/>
          <p14:tracePt t="45557" x="7759700" y="4883150"/>
          <p14:tracePt t="45574" x="7778750" y="4876800"/>
          <p14:tracePt t="45591" x="7810500" y="4876800"/>
          <p14:tracePt t="45607" x="7816850" y="4876800"/>
          <p14:tracePt t="45694" x="7816850" y="4870450"/>
          <p14:tracePt t="45871" x="7816850" y="4876800"/>
          <p14:tracePt t="45882" x="7823200" y="4876800"/>
          <p14:tracePt t="45889" x="7829550" y="4876800"/>
          <p14:tracePt t="45892" x="7829550" y="4883150"/>
          <p14:tracePt t="45907" x="7835900" y="4883150"/>
          <p14:tracePt t="45924" x="7854950" y="4889500"/>
          <p14:tracePt t="45941" x="7874000" y="4895850"/>
          <p14:tracePt t="45957" x="7905750" y="4895850"/>
          <p14:tracePt t="45975" x="7912100" y="4895850"/>
          <p14:tracePt t="45990" x="7924800" y="4895850"/>
          <p14:tracePt t="46007" x="7956550" y="4902200"/>
          <p14:tracePt t="46024" x="7962900" y="4908550"/>
          <p14:tracePt t="46041" x="7988300" y="4914900"/>
          <p14:tracePt t="46057" x="8001000" y="4914900"/>
          <p14:tracePt t="46074" x="8020050" y="4914900"/>
          <p14:tracePt t="46091" x="8045450" y="4921250"/>
          <p14:tracePt t="46117" x="8051800" y="4921250"/>
          <p14:tracePt t="46124" x="8058150" y="4921250"/>
          <p14:tracePt t="46175" x="8058150" y="4914900"/>
          <p14:tracePt t="46177" x="8051800" y="4914900"/>
          <p14:tracePt t="46199" x="8045450" y="4914900"/>
          <p14:tracePt t="46220" x="8039100" y="4914900"/>
          <p14:tracePt t="46224" x="8039100" y="4908550"/>
          <p14:tracePt t="46267" x="8032750" y="4908550"/>
          <p14:tracePt t="46374" x="8039100" y="4908550"/>
          <p14:tracePt t="46385" x="8045450" y="4908550"/>
          <p14:tracePt t="46433" x="8051800" y="4908550"/>
          <p14:tracePt t="46452" x="8058150" y="4908550"/>
          <p14:tracePt t="46464" x="8064500" y="4908550"/>
          <p14:tracePt t="46471" x="8070850" y="4908550"/>
          <p14:tracePt t="46476" x="8077200" y="4908550"/>
          <p14:tracePt t="46490" x="8083550" y="4908550"/>
          <p14:tracePt t="46507" x="8102600" y="4908550"/>
          <p14:tracePt t="46524" x="8115300" y="4914900"/>
          <p14:tracePt t="46545" x="8121650" y="4914900"/>
          <p14:tracePt t="46585" x="8115300" y="4914900"/>
          <p14:tracePt t="46724" x="8108950" y="4914900"/>
          <p14:tracePt t="46738" x="8108950" y="4908550"/>
          <p14:tracePt t="46768" x="8102600" y="4908550"/>
          <p14:tracePt t="46776" x="8096250" y="4908550"/>
          <p14:tracePt t="46790" x="8089900" y="4908550"/>
          <p14:tracePt t="46795" x="8083550" y="4908550"/>
          <p14:tracePt t="46807" x="8070850" y="4908550"/>
          <p14:tracePt t="46824" x="8064500" y="4908550"/>
          <p14:tracePt t="46842" x="8058150" y="4908550"/>
          <p14:tracePt t="46857" x="8051800" y="4908550"/>
          <p14:tracePt t="46875" x="8051800" y="4914900"/>
          <p14:tracePt t="46891" x="8045450" y="4914900"/>
          <p14:tracePt t="46988" x="8051800" y="4914900"/>
          <p14:tracePt t="46997" x="8058150" y="4914900"/>
          <p14:tracePt t="47018" x="8064500" y="4914900"/>
          <p14:tracePt t="47140" x="8064500" y="4908550"/>
          <p14:tracePt t="47193" x="8070850" y="4908550"/>
          <p14:tracePt t="47197" x="8070850" y="4902200"/>
          <p14:tracePt t="47268" x="8070850" y="4908550"/>
          <p14:tracePt t="47343" x="8064500" y="4908550"/>
          <p14:tracePt t="47378" x="8058150" y="4908550"/>
          <p14:tracePt t="47387" x="8051800" y="4908550"/>
          <p14:tracePt t="47401" x="8045450" y="4908550"/>
          <p14:tracePt t="47409" x="8045450" y="4902200"/>
          <p14:tracePt t="47424" x="8039100" y="4902200"/>
          <p14:tracePt t="47440" x="8026400" y="4895850"/>
          <p14:tracePt t="47460" x="8026400" y="4889500"/>
          <p14:tracePt t="47474" x="8020050" y="4889500"/>
          <p14:tracePt t="47493" x="8013700" y="4889500"/>
          <p14:tracePt t="47511" x="8013700" y="4883150"/>
          <p14:tracePt t="47530" x="8007350" y="4883150"/>
          <p14:tracePt t="47548" x="8001000" y="4883150"/>
          <p14:tracePt t="47558" x="7994650" y="4883150"/>
          <p14:tracePt t="47574" x="7975600" y="4876800"/>
          <p14:tracePt t="47590" x="7962900" y="4876800"/>
          <p14:tracePt t="47607" x="7950200" y="4876800"/>
          <p14:tracePt t="47623" x="7937500" y="4883150"/>
          <p14:tracePt t="47640" x="7931150" y="4883150"/>
          <p14:tracePt t="47657" x="7918450" y="4883150"/>
          <p14:tracePt t="47674" x="7912100" y="4889500"/>
          <p14:tracePt t="47691" x="7886700" y="4889500"/>
          <p14:tracePt t="47707" x="7861300" y="4889500"/>
          <p14:tracePt t="47723" x="7835900" y="4889500"/>
          <p14:tracePt t="47740" x="7816850" y="4889500"/>
          <p14:tracePt t="47757" x="7778750" y="4895850"/>
          <p14:tracePt t="47773" x="7721600" y="4902200"/>
          <p14:tracePt t="47790" x="7594600" y="4933950"/>
          <p14:tracePt t="47791" x="7588250" y="4940300"/>
          <p14:tracePt t="47807" x="7480300" y="4953000"/>
          <p14:tracePt t="47824" x="7423150" y="4965700"/>
          <p14:tracePt t="47840" x="7366000" y="4965700"/>
          <p14:tracePt t="47857" x="7327900" y="4965700"/>
          <p14:tracePt t="47874" x="7277100" y="4965700"/>
          <p14:tracePt t="47891" x="7207250" y="4959350"/>
          <p14:tracePt t="47907" x="7143750" y="4959350"/>
          <p14:tracePt t="47924" x="7092950" y="4953000"/>
          <p14:tracePt t="47940" x="7035800" y="4946650"/>
          <p14:tracePt t="47957" x="6946900" y="4940300"/>
          <p14:tracePt t="47974" x="6845300" y="4933950"/>
          <p14:tracePt t="47990" x="6769100" y="4927600"/>
          <p14:tracePt t="48007" x="6705600" y="4914900"/>
          <p14:tracePt t="48024" x="6648450" y="4908550"/>
          <p14:tracePt t="48040" x="6591300" y="4895850"/>
          <p14:tracePt t="48057" x="6527800" y="4889500"/>
          <p14:tracePt t="48074" x="6483350" y="4876800"/>
          <p14:tracePt t="48090" x="6432550" y="4864100"/>
          <p14:tracePt t="48107" x="6407150" y="4864100"/>
          <p14:tracePt t="48123" x="6400800" y="4864100"/>
          <p14:tracePt t="48140" x="6388100" y="4857750"/>
          <p14:tracePt t="48157" x="6337300" y="4857750"/>
          <p14:tracePt t="48173" x="6292850" y="4857750"/>
          <p14:tracePt t="48191" x="6216650" y="4857750"/>
          <p14:tracePt t="48207" x="6127750" y="4857750"/>
          <p14:tracePt t="48223" x="6038850" y="4851400"/>
          <p14:tracePt t="48240" x="5981700" y="4845050"/>
          <p14:tracePt t="48241" x="5975350" y="4845050"/>
          <p14:tracePt t="48257" x="5930900" y="4832350"/>
          <p14:tracePt t="48258" x="5924550" y="4832350"/>
          <p14:tracePt t="48274" x="5873750" y="4832350"/>
          <p14:tracePt t="48290" x="5842000" y="4819650"/>
          <p14:tracePt t="48291" x="5842000" y="4813300"/>
          <p14:tracePt t="48307" x="5803900" y="4806950"/>
          <p14:tracePt t="48323" x="5740400" y="4775200"/>
          <p14:tracePt t="48340" x="5670550" y="4737100"/>
          <p14:tracePt t="48357" x="5600700" y="4699000"/>
          <p14:tracePt t="48373" x="5537200" y="4667250"/>
          <p14:tracePt t="48390" x="5480050" y="4654550"/>
          <p14:tracePt t="48407" x="5461000" y="4641850"/>
          <p14:tracePt t="48423" x="5448300" y="4641850"/>
          <p14:tracePt t="48441" x="5441950" y="4641850"/>
          <p14:tracePt t="48457" x="5403850" y="4622800"/>
          <p14:tracePt t="48473" x="5340350" y="4603750"/>
          <p14:tracePt t="48490" x="5289550" y="4578350"/>
          <p14:tracePt t="48507" x="5257800" y="4559300"/>
          <p14:tracePt t="48523" x="5219700" y="4540250"/>
          <p14:tracePt t="48540" x="5200650" y="4533900"/>
          <p14:tracePt t="48540" x="5194300" y="4533900"/>
          <p14:tracePt t="48557" x="5175250" y="4508500"/>
          <p14:tracePt t="48573" x="5149850" y="4464050"/>
          <p14:tracePt t="48590" x="5137150" y="4432300"/>
          <p14:tracePt t="48607" x="5130800" y="4413250"/>
          <p14:tracePt t="48623" x="5118100" y="4413250"/>
          <p14:tracePt t="48640" x="5099050" y="4413250"/>
          <p14:tracePt t="48657" x="5060950" y="4413250"/>
          <p14:tracePt t="48673" x="5035550" y="4413250"/>
          <p14:tracePt t="48690" x="5016500" y="4413250"/>
          <p14:tracePt t="48707" x="4991100" y="4413250"/>
          <p14:tracePt t="48723" x="4959350" y="4413250"/>
          <p14:tracePt t="48740" x="4902200" y="4432300"/>
          <p14:tracePt t="48741" x="4895850" y="4432300"/>
          <p14:tracePt t="48757" x="4813300" y="4438650"/>
          <p14:tracePt t="48773" x="4756150" y="4445000"/>
          <p14:tracePt t="48790" x="4686300" y="4451350"/>
          <p14:tracePt t="48807" x="4616450" y="4445000"/>
          <p14:tracePt t="48824" x="4521200" y="4438650"/>
          <p14:tracePt t="48840" x="4425950" y="4425950"/>
          <p14:tracePt t="48857" x="4330700" y="4425950"/>
          <p14:tracePt t="48874" x="4210050" y="4432300"/>
          <p14:tracePt t="48890" x="4083050" y="4438650"/>
          <p14:tracePt t="48907" x="3962400" y="4451350"/>
          <p14:tracePt t="48923" x="3854450" y="4470400"/>
          <p14:tracePt t="48940" x="3759200" y="4514850"/>
          <p14:tracePt t="48957" x="3714750" y="4514850"/>
          <p14:tracePt t="48973" x="3727450" y="4495800"/>
          <p14:tracePt t="48990" x="3759200" y="4489450"/>
          <p14:tracePt t="49007" x="3810000" y="4489450"/>
          <p14:tracePt t="49023" x="3873500" y="4489450"/>
          <p14:tracePt t="49040" x="3956050" y="4489450"/>
          <p14:tracePt t="49041" x="3962400" y="4483100"/>
          <p14:tracePt t="49042" x="3968750" y="4483100"/>
          <p14:tracePt t="49057" x="4032250" y="4483100"/>
          <p14:tracePt t="49073" x="4102100" y="4476750"/>
          <p14:tracePt t="49090" x="4203700" y="4483100"/>
          <p14:tracePt t="49107" x="4330700" y="4521200"/>
          <p14:tracePt t="49123" x="4546600" y="4616450"/>
          <p14:tracePt t="49140" x="4692650" y="4711700"/>
          <p14:tracePt t="49157" x="4800600" y="4775200"/>
          <p14:tracePt t="49173" x="4845050" y="4826000"/>
          <p14:tracePt t="49190" x="4914900" y="4870450"/>
          <p14:tracePt t="49207" x="4991100" y="4927600"/>
          <p14:tracePt t="49223" x="5010150" y="4959350"/>
          <p14:tracePt t="49240" x="5003800" y="4997450"/>
          <p14:tracePt t="49257" x="4984750" y="5054600"/>
          <p14:tracePt t="49273" x="4965700" y="5099050"/>
          <p14:tracePt t="49290" x="4946650" y="5105400"/>
          <p14:tracePt t="49307" x="4933950" y="5105400"/>
          <p14:tracePt t="49324" x="4902200" y="5105400"/>
          <p14:tracePt t="49340" x="4864100" y="5111750"/>
          <p14:tracePt t="49357" x="4832350" y="5105400"/>
          <p14:tracePt t="49374" x="4781550" y="5111750"/>
          <p14:tracePt t="49390" x="4743450" y="5118100"/>
          <p14:tracePt t="49407" x="4711700" y="5124450"/>
          <p14:tracePt t="49423" x="4679950" y="5124450"/>
          <p14:tracePt t="49440" x="4654550" y="5130800"/>
          <p14:tracePt t="49457" x="4616450" y="5149850"/>
          <p14:tracePt t="49473" x="4578350" y="5156200"/>
          <p14:tracePt t="49519" x="4578350" y="5149850"/>
          <p14:tracePt t="49550" x="4578350" y="5143500"/>
          <p14:tracePt t="49573" x="4578350" y="5137150"/>
          <p14:tracePt t="49586" x="4572000" y="5137150"/>
          <p14:tracePt t="49594" x="4572000" y="5143500"/>
          <p14:tracePt t="49606" x="4552950" y="5143500"/>
          <p14:tracePt t="49624" x="4521200" y="5149850"/>
          <p14:tracePt t="49641" x="4514850" y="5149850"/>
          <p14:tracePt t="49657" x="4495800" y="5149850"/>
          <p14:tracePt t="49673" x="4476750" y="5162550"/>
          <p14:tracePt t="49690" x="4470400" y="5194300"/>
          <p14:tracePt t="49691" x="4464050" y="5194300"/>
          <p14:tracePt t="49706" x="4464050" y="5238750"/>
          <p14:tracePt t="49723" x="4451350" y="5289550"/>
          <p14:tracePt t="49740" x="4432300" y="5308600"/>
          <p14:tracePt t="49756" x="4425950" y="5321300"/>
          <p14:tracePt t="49775" x="4425950" y="5314950"/>
          <p14:tracePt t="49792" x="4425950" y="5308600"/>
          <p14:tracePt t="49833" x="4425950" y="5302250"/>
          <p14:tracePt t="49851" x="4425950" y="5295900"/>
          <p14:tracePt t="49906" x="4432300" y="5295900"/>
          <p14:tracePt t="49908" x="4438650" y="5295900"/>
          <p14:tracePt t="49924" x="4502150" y="5289550"/>
          <p14:tracePt t="49940" x="4546600" y="5283200"/>
          <p14:tracePt t="49956" x="4565650" y="5283200"/>
          <p14:tracePt t="49973" x="4610100" y="5283200"/>
          <p14:tracePt t="49974" x="4616450" y="5283200"/>
          <p14:tracePt t="49990" x="4660900" y="5264150"/>
          <p14:tracePt t="50006" x="4730750" y="5251450"/>
          <p14:tracePt t="50023" x="4806950" y="5238750"/>
          <p14:tracePt t="50024" x="4813300" y="5238750"/>
          <p14:tracePt t="50040" x="4895850" y="5219700"/>
          <p14:tracePt t="50056" x="4984750" y="5207000"/>
          <p14:tracePt t="50073" x="5022850" y="5207000"/>
          <p14:tracePt t="50090" x="5073650" y="5200650"/>
          <p14:tracePt t="50106" x="5124450" y="5194300"/>
          <p14:tracePt t="50123" x="5162550" y="5194300"/>
          <p14:tracePt t="50140" x="5200650" y="5194300"/>
          <p14:tracePt t="50156" x="5270500" y="5187950"/>
          <p14:tracePt t="50173" x="5321300" y="5187950"/>
          <p14:tracePt t="50190" x="5391150" y="5187950"/>
          <p14:tracePt t="50206" x="5461000" y="5194300"/>
          <p14:tracePt t="50223" x="5518150" y="5194300"/>
          <p14:tracePt t="50240" x="5537200" y="5194300"/>
          <p14:tracePt t="50256" x="5543550" y="5194300"/>
          <p14:tracePt t="50273" x="5562600" y="5194300"/>
          <p14:tracePt t="50290" x="5581650" y="5194300"/>
          <p14:tracePt t="50306" x="5607050" y="5181600"/>
          <p14:tracePt t="50323" x="5613400" y="5181600"/>
          <p14:tracePt t="50372" x="5619750" y="5181600"/>
          <p14:tracePt t="50378" x="5619750" y="5175250"/>
          <p14:tracePt t="50390" x="5632450" y="5175250"/>
          <p14:tracePt t="50408" x="5632450" y="5168900"/>
          <p14:tracePt t="50443" x="5632450" y="5162550"/>
          <p14:tracePt t="50491" x="5632450" y="5156200"/>
          <p14:tracePt t="50496" x="5626100" y="5156200"/>
          <p14:tracePt t="50511" x="5619750" y="5156200"/>
          <p14:tracePt t="50523" x="5613400" y="5156200"/>
          <p14:tracePt t="50555" x="5607050" y="5156200"/>
          <p14:tracePt t="50568" x="5600700" y="5156200"/>
          <p14:tracePt t="50760" x="5600700" y="5162550"/>
          <p14:tracePt t="50839" x="5594350" y="5162550"/>
          <p14:tracePt t="50865" x="5588000" y="5162550"/>
          <p14:tracePt t="50887" x="5581650" y="5162550"/>
          <p14:tracePt t="50897" x="5575300" y="5162550"/>
          <p14:tracePt t="50901" x="5568950" y="5162550"/>
          <p14:tracePt t="50907" x="5568950" y="5168900"/>
          <p14:tracePt t="50923" x="5549900" y="5168900"/>
          <p14:tracePt t="50940" x="5537200" y="5168900"/>
          <p14:tracePt t="50992" x="5543550" y="5168900"/>
          <p14:tracePt t="51017" x="5543550" y="5162550"/>
          <p14:tracePt t="51066" x="5549900" y="5162550"/>
          <p14:tracePt t="51089" x="5556250" y="5162550"/>
          <p14:tracePt t="51108" x="5562600" y="5162550"/>
          <p14:tracePt t="51113" x="5568950" y="5162550"/>
          <p14:tracePt t="51123" x="5575300" y="5162550"/>
          <p14:tracePt t="51140" x="5600700" y="5162550"/>
          <p14:tracePt t="51156" x="5626100" y="5162550"/>
          <p14:tracePt t="51189" x="5619750" y="5162550"/>
          <p14:tracePt t="51224" x="5613400" y="5162550"/>
          <p14:tracePt t="51239" x="5607050" y="5162550"/>
          <p14:tracePt t="51243" x="5600700" y="5162550"/>
          <p14:tracePt t="51257" x="5581650" y="5162550"/>
          <p14:tracePt t="51273" x="5562600" y="5168900"/>
          <p14:tracePt t="51289" x="5549900" y="5168900"/>
          <p14:tracePt t="51306" x="5543550" y="5168900"/>
          <p14:tracePt t="51323" x="5518150" y="5175250"/>
          <p14:tracePt t="51339" x="5511800" y="5175250"/>
          <p14:tracePt t="51356" x="5505450" y="5175250"/>
          <p14:tracePt t="51389" x="5511800" y="5175250"/>
          <p14:tracePt t="51479" x="5505450" y="5175250"/>
          <p14:tracePt t="51483" x="5511800" y="5175250"/>
          <p14:tracePt t="51505" x="5505450" y="5175250"/>
          <p14:tracePt t="51516" x="5511800" y="5175250"/>
          <p14:tracePt t="51542" x="5505450" y="5175250"/>
          <p14:tracePt t="51546" x="5511800" y="5175250"/>
          <p14:tracePt t="51585" x="5505450" y="5175250"/>
          <p14:tracePt t="51623" x="5499100" y="5175250"/>
          <p14:tracePt t="51628" x="5492750" y="5175250"/>
          <p14:tracePt t="51639" x="5486400" y="5181600"/>
          <p14:tracePt t="51656" x="5473700" y="5181600"/>
          <p14:tracePt t="51673" x="5467350" y="5181600"/>
          <p14:tracePt t="51689" x="5461000" y="5181600"/>
          <p14:tracePt t="51851" x="5467350" y="5181600"/>
          <p14:tracePt t="51886" x="5473700" y="5181600"/>
          <p14:tracePt t="51922" x="5473700" y="5175250"/>
          <p14:tracePt t="51947" x="5467350" y="5175250"/>
          <p14:tracePt t="51954" x="5461000" y="5175250"/>
          <p14:tracePt t="51958" x="5454650" y="5175250"/>
          <p14:tracePt t="51973" x="5448300" y="5181600"/>
          <p14:tracePt t="51989" x="5429250" y="5187950"/>
          <p14:tracePt t="52006" x="5403850" y="5187950"/>
          <p14:tracePt t="52023" x="5391150" y="5194300"/>
          <p14:tracePt t="52064" x="5397500" y="5194300"/>
          <p14:tracePt t="52070" x="5403850" y="5194300"/>
          <p14:tracePt t="52077" x="5410200" y="5194300"/>
          <p14:tracePt t="52089" x="5416550" y="5194300"/>
          <p14:tracePt t="52145" x="5416550" y="5187950"/>
          <p14:tracePt t="52232" x="5416550" y="5181600"/>
          <p14:tracePt t="52285" x="5422900" y="5181600"/>
          <p14:tracePt t="52303" x="5429250" y="5181600"/>
          <p14:tracePt t="52314" x="5429250" y="5175250"/>
          <p14:tracePt t="52356" x="5435600" y="5175250"/>
          <p14:tracePt t="52442" x="5435600" y="5168900"/>
          <p14:tracePt t="52492" x="5435600" y="5162550"/>
          <p14:tracePt t="52502" x="5435600" y="5156200"/>
          <p14:tracePt t="52511" x="5441950" y="5156200"/>
          <p14:tracePt t="52523" x="5441950" y="5149850"/>
          <p14:tracePt t="52548" x="5448300" y="5149850"/>
          <p14:tracePt t="52591" x="5454650" y="5149850"/>
          <p14:tracePt t="52623" x="5461000" y="5149850"/>
          <p14:tracePt t="52630" x="5467350" y="5149850"/>
          <p14:tracePt t="52640" x="5473700" y="5149850"/>
          <p14:tracePt t="52656" x="5480050" y="5149850"/>
          <p14:tracePt t="52672" x="5492750" y="5149850"/>
          <p14:tracePt t="52689" x="5499100" y="5149850"/>
          <p14:tracePt t="52706" x="5505450" y="5143500"/>
          <p14:tracePt t="52723" x="5518150" y="5143500"/>
          <p14:tracePt t="52740" x="5530850" y="5137150"/>
          <p14:tracePt t="52756" x="5549900" y="5124450"/>
          <p14:tracePt t="52772" x="5556250" y="5118100"/>
          <p14:tracePt t="52789" x="5562600" y="5118100"/>
          <p14:tracePt t="52812" x="5568950" y="5118100"/>
          <p14:tracePt t="52823" x="5568950" y="5111750"/>
          <p14:tracePt t="52839" x="5568950" y="5099050"/>
          <p14:tracePt t="52856" x="5575300" y="5067300"/>
          <p14:tracePt t="52873" x="5575300" y="5041900"/>
          <p14:tracePt t="52889" x="5575300" y="5022850"/>
          <p14:tracePt t="52906" x="5581650" y="5016500"/>
          <p14:tracePt t="52923" x="5581650" y="5010150"/>
          <p14:tracePt t="52948" x="5581650" y="5016500"/>
          <p14:tracePt t="53041" x="5575300" y="5016500"/>
          <p14:tracePt t="53130" x="5575300" y="5010150"/>
          <p14:tracePt t="53212" x="5581650" y="5010150"/>
          <p14:tracePt t="53226" x="5588000" y="5010150"/>
          <p14:tracePt t="53240" x="5594350" y="5010150"/>
          <p14:tracePt t="53248" x="5600700" y="5010150"/>
          <p14:tracePt t="53256" x="5607050" y="5010150"/>
          <p14:tracePt t="53272" x="5613400" y="5016500"/>
          <p14:tracePt t="53289" x="5619750" y="5022850"/>
          <p14:tracePt t="53306" x="5626100" y="5022850"/>
          <p14:tracePt t="53345" x="5632450" y="5022850"/>
          <p14:tracePt t="53421" x="5638800" y="5022850"/>
          <p14:tracePt t="53489" x="5632450" y="5022850"/>
          <p14:tracePt t="53491" x="5632450" y="5029200"/>
          <p14:tracePt t="53555" x="5626100" y="5029200"/>
          <p14:tracePt t="53571" x="5619750" y="5029200"/>
          <p14:tracePt t="53581" x="5613400" y="5029200"/>
          <p14:tracePt t="53591" x="5607050" y="5029200"/>
          <p14:tracePt t="53606" x="5607050" y="5022850"/>
          <p14:tracePt t="53623" x="5600700" y="5022850"/>
          <p14:tracePt t="53723" x="5594350" y="5022850"/>
          <p14:tracePt t="53897" x="5600700" y="5022850"/>
          <p14:tracePt t="54071" x="5607050" y="5022850"/>
          <p14:tracePt t="54095" x="5613400" y="5022850"/>
          <p14:tracePt t="54102" x="5619750" y="5022850"/>
          <p14:tracePt t="54113" x="5626100" y="5022850"/>
          <p14:tracePt t="54197" x="5619750" y="5022850"/>
          <p14:tracePt t="54336" x="5613400" y="5022850"/>
          <p14:tracePt t="54363" x="5613400" y="5016500"/>
          <p14:tracePt t="54405" x="5607050" y="5016500"/>
          <p14:tracePt t="54417" x="5600700" y="5016500"/>
          <p14:tracePt t="54431" x="5594350" y="5016500"/>
          <p14:tracePt t="54442" x="5588000" y="5016500"/>
          <p14:tracePt t="54456" x="5581650" y="5016500"/>
          <p14:tracePt t="54472" x="5568950" y="5016500"/>
          <p14:tracePt t="54493" x="5562600" y="5016500"/>
          <p14:tracePt t="54506" x="5556250" y="5016500"/>
          <p14:tracePt t="54523" x="5543550" y="5016500"/>
          <p14:tracePt t="54539" x="5537200" y="5016500"/>
          <p14:tracePt t="54556" x="5518150" y="5022850"/>
          <p14:tracePt t="54572" x="5492750" y="5022850"/>
          <p14:tracePt t="54589" x="5467350" y="5016500"/>
          <p14:tracePt t="54606" x="5448300" y="5016500"/>
          <p14:tracePt t="54623" x="5422900" y="5010150"/>
          <p14:tracePt t="54639" x="5403850" y="4997450"/>
          <p14:tracePt t="54655" x="5384800" y="4997450"/>
          <p14:tracePt t="54673" x="5372100" y="4997450"/>
          <p14:tracePt t="54689" x="5365750" y="4997450"/>
          <p14:tracePt t="54706" x="5334000" y="4984750"/>
          <p14:tracePt t="54722" x="5295900" y="4978400"/>
          <p14:tracePt t="54723" x="5289550" y="4978400"/>
          <p14:tracePt t="54739" x="5232400" y="4959350"/>
          <p14:tracePt t="54756" x="5143500" y="4940300"/>
          <p14:tracePt t="54773" x="5048250" y="4902200"/>
          <p14:tracePt t="54773" x="5041900" y="4895850"/>
          <p14:tracePt t="54789" x="4946650" y="4876800"/>
          <p14:tracePt t="54806" x="4857750" y="4851400"/>
          <p14:tracePt t="54822" x="4737100" y="4838700"/>
          <p14:tracePt t="54839" x="4546600" y="4826000"/>
          <p14:tracePt t="54856" x="4343400" y="4800600"/>
          <p14:tracePt t="54873" x="4165600" y="4768850"/>
          <p14:tracePt t="54889" x="3949700" y="4737100"/>
          <p14:tracePt t="54906" x="3771900" y="4692650"/>
          <p14:tracePt t="54922" x="3632200" y="4660900"/>
          <p14:tracePt t="54939" x="3505200" y="4610100"/>
          <p14:tracePt t="54956" x="3473450" y="4578350"/>
          <p14:tracePt t="54973" x="3448050" y="4578350"/>
          <p14:tracePt t="54989" x="3327400" y="4597400"/>
          <p14:tracePt t="55006" x="3200400" y="4616450"/>
          <p14:tracePt t="55023" x="3111500" y="4635500"/>
          <p14:tracePt t="55039" x="3009900" y="4641850"/>
          <p14:tracePt t="55040" x="3003550" y="4641850"/>
          <p14:tracePt t="55056" x="2901950" y="4660900"/>
          <p14:tracePt t="55073" x="2774950" y="4737100"/>
          <p14:tracePt t="55089" x="2660650" y="4826000"/>
          <p14:tracePt t="55106" x="2463800" y="4914900"/>
          <p14:tracePt t="55122" x="2247900" y="4984750"/>
          <p14:tracePt t="55123" x="2235200" y="4997450"/>
          <p14:tracePt t="55139" x="2044700" y="5067300"/>
          <p14:tracePt t="55156" x="1758950" y="5181600"/>
          <p14:tracePt t="55173" x="1543050" y="5289550"/>
          <p14:tracePt t="55189" x="1365250" y="5365750"/>
          <p14:tracePt t="55206" x="1231900" y="5403850"/>
          <p14:tracePt t="55222" x="1136650" y="5422900"/>
          <p14:tracePt t="55239" x="1066800" y="5454650"/>
          <p14:tracePt t="55256" x="984250" y="5473700"/>
          <p14:tracePt t="55272" x="927100" y="5480050"/>
          <p14:tracePt t="55289" x="857250" y="5492750"/>
          <p14:tracePt t="55306" x="774700" y="5499100"/>
          <p14:tracePt t="55323" x="730250" y="5518150"/>
          <p14:tracePt t="55339" x="698500" y="5530850"/>
          <p14:tracePt t="55355" x="679450" y="5562600"/>
          <p14:tracePt t="55372" x="666750" y="5594350"/>
          <p14:tracePt t="55389" x="711200" y="5676900"/>
          <p14:tracePt t="55405" x="781050" y="5746750"/>
          <p14:tracePt t="55422" x="889000" y="5810250"/>
          <p14:tracePt t="55439" x="996950" y="5867400"/>
          <p14:tracePt t="55456" x="1092200" y="5899150"/>
          <p14:tracePt t="55472" x="1168400" y="5937250"/>
          <p14:tracePt t="55473" x="1181100" y="5949950"/>
          <p14:tracePt t="55489" x="1263650" y="5975350"/>
          <p14:tracePt t="55506" x="1339850" y="5981700"/>
          <p14:tracePt t="55523" x="1466850" y="5975350"/>
          <p14:tracePt t="55539" x="1568450" y="5956300"/>
          <p14:tracePt t="55556" x="1625600" y="5930900"/>
          <p14:tracePt t="55572" x="1663700" y="5924550"/>
          <p14:tracePt t="55589" x="1701800" y="5905500"/>
          <p14:tracePt t="55606" x="1778000" y="5886450"/>
          <p14:tracePt t="55622" x="1854200" y="5880100"/>
          <p14:tracePt t="55639" x="1917700" y="5854700"/>
          <p14:tracePt t="55656" x="1955800" y="5822950"/>
          <p14:tracePt t="55673" x="1987550" y="5797550"/>
          <p14:tracePt t="55689" x="1993900" y="5791200"/>
          <p14:tracePt t="55706" x="1981200" y="5791200"/>
          <p14:tracePt t="55722" x="1962150" y="5791200"/>
          <p14:tracePt t="55739" x="1930400" y="5803900"/>
          <p14:tracePt t="55756" x="1892300" y="5797550"/>
          <p14:tracePt t="55772" x="1841500" y="5803900"/>
          <p14:tracePt t="55789" x="1809750" y="5797550"/>
          <p14:tracePt t="55805" x="1771650" y="5810250"/>
          <p14:tracePt t="55822" x="1758950" y="5810250"/>
          <p14:tracePt t="55839" x="1746250" y="5810250"/>
          <p14:tracePt t="55855" x="1739900" y="5810250"/>
          <p14:tracePt t="55872" x="1727200" y="5810250"/>
          <p14:tracePt t="55889" x="1720850" y="5810250"/>
          <p14:tracePt t="55906" x="1701800" y="5816600"/>
          <p14:tracePt t="55922" x="1695450" y="5816600"/>
          <p14:tracePt t="55939" x="1682750" y="5816600"/>
          <p14:tracePt t="55957" x="1676400" y="5816600"/>
          <p14:tracePt t="55972" x="1670050" y="5810250"/>
          <p14:tracePt t="55973" x="1670050" y="5803900"/>
          <p14:tracePt t="55989" x="1657350" y="5803900"/>
          <p14:tracePt t="56006" x="1631950" y="5797550"/>
          <p14:tracePt t="56022" x="1612900" y="5797550"/>
          <p14:tracePt t="56039" x="1587500" y="5810250"/>
          <p14:tracePt t="56055" x="1568450" y="5816600"/>
          <p14:tracePt t="56072" x="1543050" y="5803900"/>
          <p14:tracePt t="56073" x="1543050" y="5797550"/>
          <p14:tracePt t="56089" x="1530350" y="5791200"/>
          <p14:tracePt t="56105" x="1524000" y="5791200"/>
          <p14:tracePt t="56124" x="1524000" y="5797550"/>
          <p14:tracePt t="56139" x="1562100" y="5810250"/>
          <p14:tracePt t="56155" x="1600200" y="5803900"/>
          <p14:tracePt t="56172" x="1625600" y="5797550"/>
          <p14:tracePt t="56173" x="1631950" y="5797550"/>
          <p14:tracePt t="56189" x="1663700" y="5803900"/>
          <p14:tracePt t="56205" x="1682750" y="5797550"/>
          <p14:tracePt t="56222" x="1701800" y="5791200"/>
          <p14:tracePt t="56243" x="1708150" y="5791200"/>
          <p14:tracePt t="56255" x="1708150" y="5784850"/>
          <p14:tracePt t="56287" x="1701800" y="5784850"/>
          <p14:tracePt t="56292" x="1695450" y="5784850"/>
          <p14:tracePt t="56305" x="1676400" y="5784850"/>
          <p14:tracePt t="56322" x="1663700" y="5784850"/>
          <p14:tracePt t="56339" x="1644650" y="5784850"/>
          <p14:tracePt t="56355" x="1631950" y="5784850"/>
          <p14:tracePt t="56372" x="1606550" y="5797550"/>
          <p14:tracePt t="56389" x="1593850" y="5810250"/>
          <p14:tracePt t="56406" x="1574800" y="5822950"/>
          <p14:tracePt t="56422" x="1568450" y="5829300"/>
          <p14:tracePt t="56423" x="1568450" y="5835650"/>
          <p14:tracePt t="56439" x="1549400" y="5848350"/>
          <p14:tracePt t="56455" x="1524000" y="5880100"/>
          <p14:tracePt t="56472" x="1517650" y="5886450"/>
          <p14:tracePt t="56489" x="1517650" y="5880100"/>
          <p14:tracePt t="56517" x="1524000" y="5880100"/>
          <p14:tracePt t="56522" x="1524000" y="5867400"/>
          <p14:tracePt t="56539" x="1524000" y="5861050"/>
          <p14:tracePt t="56555" x="1517650" y="5861050"/>
          <p14:tracePt t="56572" x="1479550" y="5867400"/>
          <p14:tracePt t="56573" x="1473200" y="5867400"/>
          <p14:tracePt t="56589" x="1460500" y="5861050"/>
          <p14:tracePt t="56605" x="1460500" y="5854700"/>
          <p14:tracePt t="56622" x="1460500" y="5848350"/>
          <p14:tracePt t="56646" x="1454150" y="5848350"/>
          <p14:tracePt t="56665" x="1447800" y="5848350"/>
          <p14:tracePt t="56674" x="1447800" y="5854700"/>
          <p14:tracePt t="56697" x="1441450" y="5854700"/>
          <p14:tracePt t="56717" x="1435100" y="5854700"/>
          <p14:tracePt t="56723" x="1428750" y="5854700"/>
          <p14:tracePt t="56761" x="1422400" y="5854700"/>
          <p14:tracePt t="56765" x="1422400" y="5861050"/>
          <p14:tracePt t="56772" x="1416050" y="5867400"/>
          <p14:tracePt t="56789" x="1403350" y="5873750"/>
          <p14:tracePt t="56805" x="1390650" y="5880100"/>
          <p14:tracePt t="56822" x="1377950" y="5880100"/>
          <p14:tracePt t="56839" x="1371600" y="5880100"/>
          <p14:tracePt t="56891" x="1371600" y="5886450"/>
          <p14:tracePt t="56918" x="1371600" y="5892800"/>
          <p14:tracePt t="56921" x="1365250" y="5892800"/>
          <p14:tracePt t="56936" x="1358900" y="5892800"/>
          <p14:tracePt t="56944" x="1352550" y="5892800"/>
          <p14:tracePt t="56955" x="1352550" y="5899150"/>
          <p14:tracePt t="56972" x="1352550" y="5905500"/>
          <p14:tracePt t="56988" x="1352550" y="5911850"/>
          <p14:tracePt t="57005" x="1327150" y="5930900"/>
          <p14:tracePt t="57022" x="1289050" y="5949950"/>
          <p14:tracePt t="57039" x="1270000" y="5969000"/>
          <p14:tracePt t="57055" x="1238250" y="5975350"/>
          <p14:tracePt t="57072" x="1231900" y="5981700"/>
          <p14:tracePt t="57088" x="1219200" y="5994400"/>
          <p14:tracePt t="57105" x="1212850" y="6000750"/>
          <p14:tracePt t="57122" x="1219200" y="5988050"/>
          <p14:tracePt t="57179" x="1212850" y="5988050"/>
          <p14:tracePt t="57184" x="1206500" y="5988050"/>
          <p14:tracePt t="57194" x="1200150" y="5988050"/>
          <p14:tracePt t="57205" x="1200150" y="5994400"/>
          <p14:tracePt t="57222" x="1187450" y="6000750"/>
          <p14:tracePt t="57246" x="1187450" y="6007100"/>
          <p14:tracePt t="57265" x="1187450" y="6000750"/>
          <p14:tracePt t="57310" x="1193800" y="6000750"/>
          <p14:tracePt t="57323" x="1200150" y="6000750"/>
          <p14:tracePt t="57359" x="1200150" y="5994400"/>
          <p14:tracePt t="57379" x="1200150" y="5988050"/>
          <p14:tracePt t="57389" x="1200150" y="5981700"/>
          <p14:tracePt t="57409" x="1200150" y="5975350"/>
          <p14:tracePt t="57411" x="1193800" y="5975350"/>
          <p14:tracePt t="57423" x="1187450" y="5975350"/>
          <p14:tracePt t="57438" x="1187450" y="5969000"/>
          <p14:tracePt t="57465" x="1181100" y="5969000"/>
          <p14:tracePt t="57472" x="1174750" y="5969000"/>
          <p14:tracePt t="57488" x="1162050" y="5969000"/>
          <p14:tracePt t="57505" x="1162050" y="5975350"/>
          <p14:tracePt t="57522" x="1130300" y="5981700"/>
          <p14:tracePt t="57539" x="1092200" y="6000750"/>
          <p14:tracePt t="57555" x="1066800" y="6007100"/>
          <p14:tracePt t="57645" x="1073150" y="6007100"/>
          <p14:tracePt t="57650" x="1079500" y="6007100"/>
          <p14:tracePt t="57668" x="1073150" y="6007100"/>
          <p14:tracePt t="57697" x="1066800" y="6007100"/>
          <p14:tracePt t="57706" x="1060450" y="6007100"/>
          <p14:tracePt t="57715" x="1054100" y="6007100"/>
          <p14:tracePt t="57722" x="1047750" y="6007100"/>
          <p14:tracePt t="57738" x="1041400" y="6007100"/>
          <p14:tracePt t="57759" x="1035050" y="6007100"/>
          <p14:tracePt t="57783" x="1028700" y="6007100"/>
          <p14:tracePt t="57799" x="1028700" y="6013450"/>
          <p14:tracePt t="57805" x="1022350" y="6013450"/>
          <p14:tracePt t="57822" x="1016000" y="6013450"/>
          <p14:tracePt t="57839" x="1003300" y="6019800"/>
          <p14:tracePt t="57855" x="996950" y="6019800"/>
          <p14:tracePt t="57872" x="996950" y="6013450"/>
          <p14:tracePt t="57888" x="996950" y="6007100"/>
          <p14:tracePt t="57921" x="990600" y="6007100"/>
          <p14:tracePt t="57967" x="990600" y="6013450"/>
          <p14:tracePt t="57985" x="990600" y="6019800"/>
          <p14:tracePt t="57990" x="990600" y="6026150"/>
          <p14:tracePt t="57993" x="984250" y="6026150"/>
          <p14:tracePt t="58005" x="984250" y="6057900"/>
          <p14:tracePt t="58022" x="977900" y="6089650"/>
          <p14:tracePt t="58041" x="977900" y="6096000"/>
          <p14:tracePt t="58067" x="971550" y="6096000"/>
          <p14:tracePt t="58102" x="977900" y="6096000"/>
          <p14:tracePt t="58124" x="977900" y="6089650"/>
          <p14:tracePt t="58131" x="984250" y="6089650"/>
          <p14:tracePt t="58142" x="990600" y="6089650"/>
          <p14:tracePt t="58175" x="984250" y="6089650"/>
          <p14:tracePt t="58192" x="977900" y="6089650"/>
          <p14:tracePt t="58216" x="977900" y="6083300"/>
          <p14:tracePt t="58232" x="977900" y="6076950"/>
          <p14:tracePt t="58246" x="977900" y="6070600"/>
          <p14:tracePt t="58268" x="977900" y="6064250"/>
          <p14:tracePt t="58292" x="984250" y="6064250"/>
          <p14:tracePt t="58299" x="990600" y="6064250"/>
          <p14:tracePt t="58305" x="996950" y="6064250"/>
          <p14:tracePt t="58322" x="1009650" y="6076950"/>
          <p14:tracePt t="58338" x="1003300" y="6089650"/>
          <p14:tracePt t="58355" x="990600" y="6102350"/>
          <p14:tracePt t="58372" x="977900" y="6108700"/>
          <p14:tracePt t="58399" x="977900" y="6115050"/>
          <p14:tracePt t="58415" x="977900" y="6121400"/>
          <p14:tracePt t="58423" x="977900" y="6127750"/>
          <p14:tracePt t="58438" x="977900" y="6134100"/>
          <p14:tracePt t="58455" x="965200" y="6140450"/>
          <p14:tracePt t="58472" x="958850" y="6146800"/>
          <p14:tracePt t="58488" x="952500" y="6146800"/>
          <p14:tracePt t="58516" x="958850" y="6146800"/>
          <p14:tracePt t="58521" x="958850" y="6140450"/>
          <p14:tracePt t="58538" x="965200" y="6134100"/>
          <p14:tracePt t="58555" x="971550" y="6127750"/>
          <p14:tracePt t="58572" x="977900" y="6108700"/>
          <p14:tracePt t="58594" x="977900" y="6102350"/>
          <p14:tracePt t="58605" x="984250" y="6102350"/>
          <p14:tracePt t="58622" x="984250" y="6108700"/>
          <p14:tracePt t="58639" x="996950" y="6115050"/>
          <p14:tracePt t="58655" x="1003300" y="6121400"/>
          <p14:tracePt t="58672" x="1003300" y="6127750"/>
          <p14:tracePt t="58692" x="1003300" y="6134100"/>
          <p14:tracePt t="58705" x="996950" y="6134100"/>
          <p14:tracePt t="58722" x="977900" y="6153150"/>
          <p14:tracePt t="58738" x="971550" y="6159500"/>
          <p14:tracePt t="58781" x="965200" y="6159500"/>
          <p14:tracePt t="58802" x="965200" y="6165850"/>
          <p14:tracePt t="58833" x="965200" y="6159500"/>
          <p14:tracePt t="58853" x="965200" y="6153150"/>
          <p14:tracePt t="58858" x="965200" y="6146800"/>
          <p14:tracePt t="58860" x="971550" y="6146800"/>
          <p14:tracePt t="58872" x="977900" y="6146800"/>
          <p14:tracePt t="58888" x="977900" y="6140450"/>
          <p14:tracePt t="58946" x="977900" y="6134100"/>
          <p14:tracePt t="58949" x="984250" y="6134100"/>
          <p14:tracePt t="59098" x="984250" y="6140450"/>
          <p14:tracePt t="59123" x="984250" y="6146800"/>
          <p14:tracePt t="59125" x="984250" y="6153150"/>
          <p14:tracePt t="59138" x="990600" y="6159500"/>
          <p14:tracePt t="59155" x="990600" y="6165850"/>
          <p14:tracePt t="59173" x="990600" y="6172200"/>
          <p14:tracePt t="59188" x="996950" y="6172200"/>
          <p14:tracePt t="59239" x="996950" y="6165850"/>
          <p14:tracePt t="59250" x="990600" y="6165850"/>
          <p14:tracePt t="59257" x="984250" y="6165850"/>
          <p14:tracePt t="59271" x="977900" y="6172200"/>
          <p14:tracePt t="59288" x="977900" y="6178550"/>
          <p14:tracePt t="59305" x="977900" y="6184900"/>
          <p14:tracePt t="59321" x="971550" y="6184900"/>
          <p14:tracePt t="59338" x="965200" y="6184900"/>
          <p14:tracePt t="59355" x="965200" y="6191250"/>
          <p14:tracePt t="59393" x="971550" y="6191250"/>
          <p14:tracePt t="59403" x="977900" y="6191250"/>
          <p14:tracePt t="59443" x="984250" y="6191250"/>
          <p14:tracePt t="59456" x="990600" y="6191250"/>
          <p14:tracePt t="59459" x="996950" y="6191250"/>
          <p14:tracePt t="59471" x="1009650" y="6191250"/>
          <p14:tracePt t="59488" x="1022350" y="6191250"/>
          <p14:tracePt t="59505" x="1022350" y="6197600"/>
          <p14:tracePt t="59521" x="1028700" y="6197600"/>
          <p14:tracePt t="59538" x="1035050" y="6197600"/>
          <p14:tracePt t="59567" x="1041400" y="6197600"/>
          <p14:tracePt t="59579" x="1047750" y="6197600"/>
          <p14:tracePt t="59588" x="1047750" y="6191250"/>
          <p14:tracePt t="59605" x="1054100" y="6197600"/>
          <p14:tracePt t="59644" x="1047750" y="6197600"/>
          <p14:tracePt t="59671" x="1047750" y="6191250"/>
          <p14:tracePt t="59723" x="1047750" y="6184900"/>
          <p14:tracePt t="59742" x="1041400" y="6184900"/>
          <p14:tracePt t="59752" x="1041400" y="6191250"/>
          <p14:tracePt t="59760" x="1035050" y="6191250"/>
          <p14:tracePt t="59771" x="1035050" y="6197600"/>
          <p14:tracePt t="59788" x="990600" y="6197600"/>
          <p14:tracePt t="59805" x="984250" y="6203950"/>
          <p14:tracePt t="59821" x="971550" y="6210300"/>
          <p14:tracePt t="59838" x="965200" y="6223000"/>
          <p14:tracePt t="59855" x="958850" y="6229350"/>
          <p14:tracePt t="59889" x="958850" y="6235700"/>
          <p14:tracePt t="59893" x="958850" y="6242050"/>
          <p14:tracePt t="59905" x="958850" y="6254750"/>
          <p14:tracePt t="59921" x="952500" y="6267450"/>
          <p14:tracePt t="59938" x="952500" y="6280150"/>
          <p14:tracePt t="59955" x="952500" y="6292850"/>
          <p14:tracePt t="59971" x="958850" y="6311900"/>
          <p14:tracePt t="59988" x="958850" y="6324600"/>
          <p14:tracePt t="60005" x="952500" y="6324600"/>
          <p14:tracePt t="60022" x="977900" y="6318250"/>
          <p14:tracePt t="60038" x="990600" y="6311900"/>
          <p14:tracePt t="60055" x="1016000" y="6299200"/>
          <p14:tracePt t="60071" x="1035050" y="6292850"/>
          <p14:tracePt t="60089" x="1041400" y="6292850"/>
          <p14:tracePt t="60105" x="1054100" y="6273800"/>
          <p14:tracePt t="60121" x="1073150" y="6273800"/>
          <p14:tracePt t="60138" x="1092200" y="6273800"/>
          <p14:tracePt t="60155" x="1123950" y="6273800"/>
          <p14:tracePt t="60171" x="1136650" y="6267450"/>
          <p14:tracePt t="60188" x="1155700" y="6261100"/>
          <p14:tracePt t="60205" x="1168400" y="6242050"/>
          <p14:tracePt t="60222" x="1200150" y="6242050"/>
          <p14:tracePt t="60238" x="1219200" y="6235700"/>
          <p14:tracePt t="60255" x="1219200" y="6229350"/>
          <p14:tracePt t="60271" x="1212850" y="6229350"/>
          <p14:tracePt t="60288" x="1206500" y="6223000"/>
          <p14:tracePt t="60305" x="1181100" y="6216650"/>
          <p14:tracePt t="60321" x="1168400" y="6216650"/>
          <p14:tracePt t="60338" x="1155700" y="6216650"/>
          <p14:tracePt t="60354" x="1149350" y="6229350"/>
          <p14:tracePt t="60387" x="1155700" y="6229350"/>
          <p14:tracePt t="60409" x="1162050" y="6229350"/>
          <p14:tracePt t="60421" x="1168400" y="6229350"/>
          <p14:tracePt t="60460" x="1168400" y="6235700"/>
          <p14:tracePt t="60468" x="1174750" y="6242050"/>
          <p14:tracePt t="60478" x="1181100" y="6242050"/>
          <p14:tracePt t="60488" x="1187450" y="6242050"/>
          <p14:tracePt t="60507" x="1193800" y="6242050"/>
          <p14:tracePt t="60521" x="1219200" y="6242050"/>
          <p14:tracePt t="60538" x="1225550" y="6242050"/>
          <p14:tracePt t="60555" x="1238250" y="6242050"/>
          <p14:tracePt t="60572" x="1257300" y="6242050"/>
          <p14:tracePt t="60588" x="1282700" y="6248400"/>
          <p14:tracePt t="60589" x="1289050" y="6248400"/>
          <p14:tracePt t="60605" x="1308100" y="6261100"/>
          <p14:tracePt t="60621" x="1301750" y="6261100"/>
          <p14:tracePt t="60638" x="1301750" y="6267450"/>
          <p14:tracePt t="60656" x="1308100" y="6267450"/>
          <p14:tracePt t="60671" x="1314450" y="6267450"/>
          <p14:tracePt t="60688" x="1327150" y="6267450"/>
          <p14:tracePt t="60704" x="1327150" y="6261100"/>
          <p14:tracePt t="60724" x="1327150" y="6267450"/>
          <p14:tracePt t="60738" x="1320800" y="6267450"/>
          <p14:tracePt t="60755" x="1308100" y="6273800"/>
          <p14:tracePt t="60798" x="1308100" y="6267450"/>
          <p14:tracePt t="60822" x="1308100" y="6261100"/>
          <p14:tracePt t="60838" x="1308100" y="6254750"/>
          <p14:tracePt t="60876" x="1314450" y="6254750"/>
          <p14:tracePt t="60946" x="1308100" y="6254750"/>
          <p14:tracePt t="60954" x="1301750" y="6254750"/>
          <p14:tracePt t="60960" x="1295400" y="6254750"/>
          <p14:tracePt t="60976" x="1289050" y="6254750"/>
          <p14:tracePt t="60999" x="1295400" y="6254750"/>
          <p14:tracePt t="61006" x="1301750" y="6254750"/>
          <p14:tracePt t="61021" x="1314450" y="6254750"/>
          <p14:tracePt t="61038" x="1333500" y="6242050"/>
          <p14:tracePt t="61054" x="1352550" y="6235700"/>
          <p14:tracePt t="61072" x="1397000" y="6216650"/>
          <p14:tracePt t="61088" x="1422400" y="6191250"/>
          <p14:tracePt t="61104" x="1435100" y="6165850"/>
          <p14:tracePt t="61121" x="1441450" y="6165850"/>
          <p14:tracePt t="61138" x="1447800" y="6159500"/>
          <p14:tracePt t="61184" x="1447800" y="6153150"/>
          <p14:tracePt t="61206" x="1447800" y="6146800"/>
          <p14:tracePt t="61223" x="1454150" y="6146800"/>
          <p14:tracePt t="61228" x="1454150" y="6140450"/>
          <p14:tracePt t="61238" x="1460500" y="6134100"/>
          <p14:tracePt t="61254" x="1466850" y="6127750"/>
          <p14:tracePt t="61277" x="1460500" y="6127750"/>
          <p14:tracePt t="61288" x="1454150" y="6134100"/>
          <p14:tracePt t="61318" x="1454150" y="6140450"/>
          <p14:tracePt t="61331" x="1447800" y="6140450"/>
          <p14:tracePt t="61338" x="1441450" y="6146800"/>
          <p14:tracePt t="61354" x="1428750" y="6159500"/>
          <p14:tracePt t="61371" x="1422400" y="6159500"/>
          <p14:tracePt t="61388" x="1416050" y="6165850"/>
          <p14:tracePt t="61417" x="1422400" y="6159500"/>
          <p14:tracePt t="61428" x="1428750" y="6159500"/>
          <p14:tracePt t="61438" x="1428750" y="6153150"/>
          <p14:tracePt t="61454" x="1435100" y="6146800"/>
          <p14:tracePt t="61471" x="1441450" y="6140450"/>
          <p14:tracePt t="61509" x="1435100" y="6140450"/>
          <p14:tracePt t="61526" x="1428750" y="6140450"/>
          <p14:tracePt t="61535" x="1422400" y="6140450"/>
          <p14:tracePt t="61641" x="1416050" y="6140450"/>
          <p14:tracePt t="61660" x="1409700" y="6140450"/>
          <p14:tracePt t="61671" x="1403350" y="6140450"/>
          <p14:tracePt t="61673" x="1403350" y="6146800"/>
          <p14:tracePt t="61688" x="1403350" y="6153150"/>
          <p14:tracePt t="61704" x="1384300" y="6159500"/>
          <p14:tracePt t="61721" x="1365250" y="6165850"/>
          <p14:tracePt t="61738" x="1333500" y="6172200"/>
          <p14:tracePt t="61754" x="1295400" y="6197600"/>
          <p14:tracePt t="61771" x="1263650" y="6197600"/>
          <p14:tracePt t="61788" x="1244600" y="6210300"/>
          <p14:tracePt t="61804" x="1206500" y="6216650"/>
          <p14:tracePt t="61821" x="1123950" y="6216650"/>
          <p14:tracePt t="61838" x="1035050" y="6203950"/>
          <p14:tracePt t="61854" x="1003300" y="6210300"/>
          <p14:tracePt t="61871" x="1028700" y="6216650"/>
          <p14:tracePt t="61888" x="1047750" y="6197600"/>
          <p14:tracePt t="61904" x="1079500" y="6197600"/>
          <p14:tracePt t="61921" x="1111250" y="6191250"/>
          <p14:tracePt t="61938" x="1143000" y="6178550"/>
          <p14:tracePt t="61954" x="1174750" y="6178550"/>
          <p14:tracePt t="61971" x="1193800" y="6178550"/>
          <p14:tracePt t="61988" x="1193800" y="6184900"/>
          <p14:tracePt t="62026" x="1193800" y="6178550"/>
          <p14:tracePt t="62033" x="1206500" y="6178550"/>
          <p14:tracePt t="62039" x="1212850" y="6178550"/>
          <p14:tracePt t="62054" x="1238250" y="6165850"/>
          <p14:tracePt t="62072" x="1257300" y="6153150"/>
          <p14:tracePt t="62088" x="1263650" y="6153150"/>
          <p14:tracePt t="62104" x="1282700" y="6159500"/>
          <p14:tracePt t="62121" x="1301750" y="6172200"/>
          <p14:tracePt t="62138" x="1308100" y="6172200"/>
          <p14:tracePt t="62154" x="1314450" y="6178550"/>
          <p14:tracePt t="62171" x="1320800" y="6178550"/>
          <p14:tracePt t="62192" x="1320800" y="6172200"/>
          <p14:tracePt t="62208" x="1320800" y="6165850"/>
          <p14:tracePt t="62279" x="1327150" y="6165850"/>
          <p14:tracePt t="62284" x="1327150" y="6159500"/>
          <p14:tracePt t="62288" x="1333500" y="6159500"/>
          <p14:tracePt t="62311" x="1333500" y="6165850"/>
          <p14:tracePt t="62381" x="1339850" y="6165850"/>
          <p14:tracePt t="62391" x="1339850" y="6159500"/>
          <p14:tracePt t="62415" x="1339850" y="6153150"/>
          <p14:tracePt t="62499" x="1333500" y="6153150"/>
          <p14:tracePt t="62506" x="1333500" y="6159500"/>
          <p14:tracePt t="62530" x="1333500" y="6165850"/>
          <p14:tracePt t="62549" x="1327150" y="6165850"/>
          <p14:tracePt t="62596" x="1333500" y="6165850"/>
          <p14:tracePt t="62612" x="1339850" y="6165850"/>
          <p14:tracePt t="62617" x="1346200" y="6165850"/>
          <p14:tracePt t="62621" x="1352550" y="6165850"/>
          <p14:tracePt t="62637" x="1377950" y="6165850"/>
          <p14:tracePt t="62654" x="1403350" y="6159500"/>
          <p14:tracePt t="62671" x="1428750" y="6153150"/>
          <p14:tracePt t="62688" x="1460500" y="6153150"/>
          <p14:tracePt t="62705" x="1524000" y="6159500"/>
          <p14:tracePt t="62721" x="1593850" y="6178550"/>
          <p14:tracePt t="62738" x="1670050" y="6184900"/>
          <p14:tracePt t="62755" x="1746250" y="6191250"/>
          <p14:tracePt t="62771" x="1828800" y="6191250"/>
          <p14:tracePt t="62788" x="1892300" y="6197600"/>
          <p14:tracePt t="62804" x="1974850" y="6203950"/>
          <p14:tracePt t="62821" x="2076450" y="6229350"/>
          <p14:tracePt t="62837" x="2165350" y="6261100"/>
          <p14:tracePt t="62855" x="2292350" y="6286500"/>
          <p14:tracePt t="62871" x="2362200" y="6292850"/>
          <p14:tracePt t="62887" x="2381250" y="6292850"/>
          <p14:tracePt t="62904" x="2406650" y="6292850"/>
          <p14:tracePt t="62921" x="2444750" y="6299200"/>
          <p14:tracePt t="62937" x="2482850" y="6292850"/>
          <p14:tracePt t="62955" x="2552700" y="6299200"/>
          <p14:tracePt t="62971" x="2628900" y="6311900"/>
          <p14:tracePt t="62987" x="2686050" y="6318250"/>
          <p14:tracePt t="63004" x="2717800" y="6318250"/>
          <p14:tracePt t="63021" x="2787650" y="6311900"/>
          <p14:tracePt t="63037" x="2889250" y="6311900"/>
          <p14:tracePt t="63055" x="3079750" y="6324600"/>
          <p14:tracePt t="63071" x="3263900" y="6324600"/>
          <p14:tracePt t="63087" x="3397250" y="6318250"/>
          <p14:tracePt t="63104" x="3511550" y="6305550"/>
          <p14:tracePt t="63121" x="3670300" y="6299200"/>
          <p14:tracePt t="63138" x="3810000" y="6305550"/>
          <p14:tracePt t="63154" x="3911600" y="6305550"/>
          <p14:tracePt t="63155" x="3924300" y="6305550"/>
          <p14:tracePt t="63171" x="3981450" y="6311900"/>
          <p14:tracePt t="63188" x="4057650" y="6318250"/>
          <p14:tracePt t="63204" x="4127500" y="6318250"/>
          <p14:tracePt t="63205" x="4133850" y="6318250"/>
          <p14:tracePt t="63221" x="4171950" y="6318250"/>
          <p14:tracePt t="63237" x="4260850" y="6318250"/>
          <p14:tracePt t="63254" x="4362450" y="6318250"/>
          <p14:tracePt t="63255" x="4368800" y="6318250"/>
          <p14:tracePt t="63271" x="4495800" y="6324600"/>
          <p14:tracePt t="63288" x="4584700" y="6324600"/>
          <p14:tracePt t="63304" x="4648200" y="6330950"/>
          <p14:tracePt t="63305" x="4654550" y="6330950"/>
          <p14:tracePt t="63321" x="4756150" y="6337300"/>
          <p14:tracePt t="63338" x="4908550" y="6337300"/>
          <p14:tracePt t="63354" x="5092700" y="6337300"/>
          <p14:tracePt t="63355" x="5105400" y="6337300"/>
          <p14:tracePt t="63371" x="5365750" y="6311900"/>
          <p14:tracePt t="63387" x="5600700" y="6311900"/>
          <p14:tracePt t="63404" x="5695950" y="6299200"/>
          <p14:tracePt t="63421" x="5740400" y="6292850"/>
          <p14:tracePt t="63437" x="5784850" y="6292850"/>
          <p14:tracePt t="63455" x="5835650" y="6286500"/>
          <p14:tracePt t="63471" x="6038850" y="6267450"/>
          <p14:tracePt t="63487" x="6286500" y="6248400"/>
          <p14:tracePt t="63504" x="6457950" y="6229350"/>
          <p14:tracePt t="63521" x="6629400" y="6216650"/>
          <p14:tracePt t="63538" x="6750050" y="6203950"/>
          <p14:tracePt t="63539" x="6756400" y="6203950"/>
          <p14:tracePt t="63554" x="6819900" y="6197600"/>
          <p14:tracePt t="63571" x="6870700" y="6197600"/>
          <p14:tracePt t="63587" x="6908800" y="6197600"/>
          <p14:tracePt t="63604" x="6997700" y="6197600"/>
          <p14:tracePt t="63605" x="7010400" y="6203950"/>
          <p14:tracePt t="63621" x="7143750" y="6223000"/>
          <p14:tracePt t="63637" x="7239000" y="6229350"/>
          <p14:tracePt t="63654" x="7315200" y="6235700"/>
          <p14:tracePt t="63671" x="7397750" y="6254750"/>
          <p14:tracePt t="63688" x="7461250" y="6267450"/>
          <p14:tracePt t="63704" x="7480300" y="6254750"/>
          <p14:tracePt t="63705" x="7480300" y="6248400"/>
          <p14:tracePt t="63721" x="7480300" y="6235700"/>
          <p14:tracePt t="63737" x="7480300" y="6229350"/>
          <p14:tracePt t="63754" x="7480300" y="6223000"/>
          <p14:tracePt t="63771" x="7480300" y="6216650"/>
          <p14:tracePt t="63787" x="7467600" y="6210300"/>
          <p14:tracePt t="63804" x="7454900" y="6210300"/>
          <p14:tracePt t="63821" x="7429500" y="6216650"/>
          <p14:tracePt t="63837" x="7404100" y="6216650"/>
          <p14:tracePt t="63854" x="7397750" y="6203950"/>
          <p14:tracePt t="63855" x="7391400" y="6203950"/>
          <p14:tracePt t="63871" x="7378700" y="6203950"/>
          <p14:tracePt t="63887" x="7372350" y="6210300"/>
          <p14:tracePt t="63904" x="7366000" y="6216650"/>
          <p14:tracePt t="63921" x="7353300" y="6216650"/>
          <p14:tracePt t="63937" x="7340600" y="6210300"/>
          <p14:tracePt t="63954" x="7340600" y="6203950"/>
          <p14:tracePt t="63971" x="7340600" y="6210300"/>
          <p14:tracePt t="63987" x="7340600" y="6216650"/>
          <p14:tracePt t="64004" x="7327900" y="6242050"/>
          <p14:tracePt t="64021" x="7277100" y="6299200"/>
          <p14:tracePt t="64037" x="7264400" y="6318250"/>
          <p14:tracePt t="64057" x="7264400" y="6311900"/>
          <p14:tracePt t="64071" x="7264400" y="6305550"/>
          <p14:tracePt t="64087" x="7270750" y="6305550"/>
          <p14:tracePt t="64104" x="7302500" y="6311900"/>
          <p14:tracePt t="64121" x="7308850" y="6318250"/>
          <p14:tracePt t="64137" x="7315200" y="6318250"/>
          <p14:tracePt t="64161" x="7321550" y="6318250"/>
          <p14:tracePt t="64171" x="7340600" y="6311900"/>
          <p14:tracePt t="64187" x="7359650" y="6318250"/>
          <p14:tracePt t="64204" x="7359650" y="6330950"/>
          <p14:tracePt t="64228" x="7353300" y="6330950"/>
          <p14:tracePt t="64237" x="7340600" y="6330950"/>
          <p14:tracePt t="64254" x="7315200" y="6330950"/>
          <p14:tracePt t="64271" x="7302500" y="6330950"/>
          <p14:tracePt t="64287" x="7296150" y="6324600"/>
          <p14:tracePt t="64304" x="7283450" y="6318250"/>
          <p14:tracePt t="64321" x="7283450" y="6324600"/>
          <p14:tracePt t="64337" x="7277100" y="6330950"/>
          <p14:tracePt t="64354" x="7270750" y="6318250"/>
          <p14:tracePt t="64395" x="7270750" y="6324600"/>
          <p14:tracePt t="64396" x="7277100" y="6324600"/>
          <p14:tracePt t="64404" x="7283450" y="6330950"/>
          <p14:tracePt t="64421" x="7308850" y="6324600"/>
          <p14:tracePt t="64437" x="7315200" y="6318250"/>
          <p14:tracePt t="64454" x="7308850" y="6311900"/>
          <p14:tracePt t="64470" x="7289800" y="6311900"/>
          <p14:tracePt t="64487" x="7283450" y="6324600"/>
          <p14:tracePt t="64504" x="7283450" y="6337300"/>
          <p14:tracePt t="64521" x="7270750" y="6337300"/>
          <p14:tracePt t="64537" x="7264400" y="6324600"/>
          <p14:tracePt t="64558" x="7264400" y="6318250"/>
          <p14:tracePt t="64570" x="7264400" y="6311900"/>
          <p14:tracePt t="64587" x="7258050" y="6299200"/>
          <p14:tracePt t="64604" x="7251700" y="6299200"/>
          <p14:tracePt t="64622" x="7245350" y="6299200"/>
          <p14:tracePt t="64642" x="7239000" y="6299200"/>
          <p14:tracePt t="64654" x="7232650" y="6299200"/>
          <p14:tracePt t="64671" x="7226300" y="6292850"/>
          <p14:tracePt t="64691" x="7232650" y="6292850"/>
          <p14:tracePt t="64704" x="7239000" y="6292850"/>
          <p14:tracePt t="64720" x="7251700" y="6299200"/>
          <p14:tracePt t="64737" x="7264400" y="6311900"/>
          <p14:tracePt t="64754" x="7264400" y="6318250"/>
          <p14:tracePt t="64789" x="7258050" y="6311900"/>
          <p14:tracePt t="64799" x="7251700" y="6311900"/>
          <p14:tracePt t="64808" x="7245350" y="6311900"/>
          <p14:tracePt t="64821" x="7232650" y="6311900"/>
          <p14:tracePt t="64838" x="7213600" y="6318250"/>
          <p14:tracePt t="64854" x="7200900" y="6318250"/>
          <p14:tracePt t="64870" x="7200900" y="6311900"/>
          <p14:tracePt t="64903" x="7200900" y="6305550"/>
          <p14:tracePt t="64908" x="7194550" y="6305550"/>
          <p14:tracePt t="64921" x="7194550" y="6299200"/>
          <p14:tracePt t="64937" x="7188200" y="6292850"/>
          <p14:tracePt t="65029" x="7188200" y="6286500"/>
          <p14:tracePt t="65076" x="7188200" y="6280150"/>
          <p14:tracePt t="65145" x="7181850" y="6280150"/>
          <p14:tracePt t="65165" x="7181850" y="6286500"/>
          <p14:tracePt t="65176" x="7175500" y="6286500"/>
          <p14:tracePt t="65183" x="7169150" y="6286500"/>
          <p14:tracePt t="65187" x="7169150" y="6292850"/>
          <p14:tracePt t="65204" x="7150100" y="6292850"/>
          <p14:tracePt t="65220" x="7092950" y="6292850"/>
          <p14:tracePt t="65237" x="7061200" y="6299200"/>
          <p14:tracePt t="65254" x="7054850" y="6299200"/>
          <p14:tracePt t="65272" x="7048500" y="6299200"/>
          <p14:tracePt t="65287" x="7042150" y="6299200"/>
          <p14:tracePt t="65361" x="7042150" y="6305550"/>
          <p14:tracePt t="65426" x="7042150" y="6311900"/>
          <p14:tracePt t="65511" x="7042150" y="6318250"/>
          <p14:tracePt t="65523" x="7035800" y="631825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Export als Video</a:t>
            </a:r>
            <a:endParaRPr lang="de-DE" dirty="0"/>
          </a:p>
        </p:txBody>
      </p:sp>
      <p:sp>
        <p:nvSpPr>
          <p:cNvPr id="5" name="Inhaltsplatzhalter 4"/>
          <p:cNvSpPr>
            <a:spLocks noGrp="1"/>
          </p:cNvSpPr>
          <p:nvPr>
            <p:ph idx="1"/>
          </p:nvPr>
        </p:nvSpPr>
        <p:spPr/>
        <p:txBody>
          <a:bodyPr>
            <a:normAutofit fontScale="85000" lnSpcReduction="20000"/>
          </a:bodyPr>
          <a:lstStyle/>
          <a:p>
            <a:r>
              <a:rPr lang="de-DE" dirty="0" smtClean="0"/>
              <a:t>Sicherlich haben Sie Ihre einzelnen Arbeitsschritte immer mal wieder zwischengespeichert, zur Sicherheit sollten Sie die fertige </a:t>
            </a:r>
            <a:r>
              <a:rPr lang="de-DE" dirty="0" err="1" smtClean="0"/>
              <a:t>pptx</a:t>
            </a:r>
            <a:r>
              <a:rPr lang="de-DE" dirty="0" smtClean="0"/>
              <a:t> Präsentation aber nun nochmals regulär speichern.</a:t>
            </a:r>
          </a:p>
          <a:p>
            <a:r>
              <a:rPr lang="de-DE" dirty="0" smtClean="0"/>
              <a:t>Im nächsten Schritt wählen Sie „Speichern unter“, geben der Datei einen passenden Titel und einen geeigneten Speicherort und dann können Sie z.B. als Dateityp „MPEG4-Video“ oder ein anderes Videoformat wählen.</a:t>
            </a:r>
          </a:p>
          <a:p>
            <a:r>
              <a:rPr lang="de-DE" dirty="0" smtClean="0"/>
              <a:t>Sobald Sie das Dokument dann speichern wird eine Videodatei erzeugt. Bitte haben Sie vor dem Öffnen der erzeugten Videodatei ein wenig Geduld. Je länger die Präsentation, desto zeitaufwendiger die Umwandlung in ein funktionierendes Video.</a:t>
            </a:r>
          </a:p>
          <a:p>
            <a:r>
              <a:rPr lang="de-DE" dirty="0" smtClean="0"/>
              <a:t>Die fertigen Videos können Sie dann bspw. in einen nur für Studierende einsehbaren </a:t>
            </a:r>
            <a:r>
              <a:rPr lang="de-DE" dirty="0" err="1" smtClean="0"/>
              <a:t>Moodle</a:t>
            </a:r>
            <a:r>
              <a:rPr lang="de-DE" dirty="0" smtClean="0"/>
              <a:t>-Kurs als „Player“ einbetten. Das verhindert zwar nicht, dass Studierende das Video mitschneiden oder herunterladen, verkompliziert dies aber ein wenig.</a:t>
            </a:r>
          </a:p>
          <a:p>
            <a:endParaRPr lang="de-DE" dirty="0"/>
          </a:p>
          <a:p>
            <a:endParaRPr lang="de-DE"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038152501"/>
      </p:ext>
    </p:extLst>
  </p:cSld>
  <p:clrMapOvr>
    <a:masterClrMapping/>
  </p:clrMapOvr>
  <mc:AlternateContent xmlns:mc="http://schemas.openxmlformats.org/markup-compatibility/2006">
    <mc:Choice xmlns:p14="http://schemas.microsoft.com/office/powerpoint/2010/main" Requires="p14">
      <p:transition spd="slow" p14:dur="2000" advTm="118504"/>
    </mc:Choice>
    <mc:Fallback>
      <p:transition spd="slow" advTm="1185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44" x="7029450" y="6318250"/>
          <p14:tracePt t="105" x="7035800" y="6318250"/>
          <p14:tracePt t="115" x="7042150" y="6318250"/>
          <p14:tracePt t="120" x="7042150" y="6311900"/>
          <p14:tracePt t="133" x="7042150" y="6305550"/>
          <p14:tracePt t="141" x="7048500" y="6305550"/>
          <p14:tracePt t="163" x="7048500" y="6299200"/>
          <p14:tracePt t="185" x="7042150" y="6299200"/>
          <p14:tracePt t="195" x="7035800" y="6299200"/>
          <p14:tracePt t="207" x="7029450" y="6299200"/>
          <p14:tracePt t="225" x="7010400" y="6299200"/>
          <p14:tracePt t="241" x="7004050" y="6292850"/>
          <p14:tracePt t="271" x="7004050" y="6286500"/>
          <p14:tracePt t="274" x="6997700" y="6286500"/>
          <p14:tracePt t="291" x="6985000" y="6261100"/>
          <p14:tracePt t="307" x="6965950" y="6216650"/>
          <p14:tracePt t="324" x="6946900" y="6159500"/>
          <p14:tracePt t="325" x="6940550" y="6159500"/>
          <p14:tracePt t="326" x="6940550" y="6153150"/>
          <p14:tracePt t="341" x="6921500" y="6076950"/>
          <p14:tracePt t="357" x="6902450" y="6000750"/>
          <p14:tracePt t="374" x="6877050" y="5892800"/>
          <p14:tracePt t="391" x="6838950" y="5772150"/>
          <p14:tracePt t="407" x="6769100" y="5581650"/>
          <p14:tracePt t="424" x="6699250" y="5391150"/>
          <p14:tracePt t="441" x="6591300" y="5149850"/>
          <p14:tracePt t="458" x="6515100" y="4914900"/>
          <p14:tracePt t="474" x="6451600" y="4673600"/>
          <p14:tracePt t="491" x="6381750" y="4425950"/>
          <p14:tracePt t="508" x="6343650" y="4146550"/>
          <p14:tracePt t="524" x="6292850" y="3867150"/>
          <p14:tracePt t="541" x="6178550" y="3600450"/>
          <p14:tracePt t="557" x="6083300" y="3340100"/>
          <p14:tracePt t="574" x="5969000" y="3130550"/>
          <p14:tracePt t="591" x="5873750" y="2901950"/>
          <p14:tracePt t="608" x="5829300" y="2667000"/>
          <p14:tracePt t="624" x="5810250" y="2393950"/>
          <p14:tracePt t="625" x="5803900" y="2381250"/>
          <p14:tracePt t="641" x="5740400" y="2032000"/>
          <p14:tracePt t="658" x="5638800" y="1708150"/>
          <p14:tracePt t="674" x="5410200" y="1384300"/>
          <p14:tracePt t="691" x="5175250" y="1104900"/>
          <p14:tracePt t="708" x="5022850" y="927100"/>
          <p14:tracePt t="724" x="4927600" y="831850"/>
          <p14:tracePt t="725" x="4914900" y="825500"/>
          <p14:tracePt t="741" x="4838700" y="768350"/>
          <p14:tracePt t="757" x="4787900" y="742950"/>
          <p14:tracePt t="774" x="4730750" y="730250"/>
          <p14:tracePt t="790" x="4597400" y="679450"/>
          <p14:tracePt t="807" x="4419600" y="628650"/>
          <p14:tracePt t="824" x="4267200" y="577850"/>
          <p14:tracePt t="841" x="4191000" y="552450"/>
          <p14:tracePt t="858" x="4121150" y="546100"/>
          <p14:tracePt t="874" x="4044950" y="520700"/>
          <p14:tracePt t="891" x="3917950" y="488950"/>
          <p14:tracePt t="908" x="3733800" y="457200"/>
          <p14:tracePt t="924" x="3581400" y="419100"/>
          <p14:tracePt t="941" x="3473450" y="393700"/>
          <p14:tracePt t="957" x="3384550" y="381000"/>
          <p14:tracePt t="974" x="3321050" y="368300"/>
          <p14:tracePt t="991" x="3251200" y="349250"/>
          <p14:tracePt t="1007" x="3155950" y="336550"/>
          <p14:tracePt t="1024" x="3079750" y="317500"/>
          <p14:tracePt t="1041" x="2901950" y="292100"/>
          <p14:tracePt t="1057" x="2730500" y="279400"/>
          <p14:tracePt t="1074" x="2622550" y="266700"/>
          <p14:tracePt t="1091" x="2432050" y="247650"/>
          <p14:tracePt t="1107" x="2216150" y="228600"/>
          <p14:tracePt t="1108" x="2209800" y="228600"/>
          <p14:tracePt t="1124" x="1962150" y="241300"/>
          <p14:tracePt t="1141" x="1676400" y="254000"/>
          <p14:tracePt t="1158" x="1441450" y="279400"/>
          <p14:tracePt t="1174" x="1244600" y="298450"/>
          <p14:tracePt t="1190" x="1130300" y="311150"/>
          <p14:tracePt t="1207" x="1079500" y="317500"/>
          <p14:tracePt t="1224" x="1060450" y="323850"/>
          <p14:tracePt t="1241" x="901700" y="349250"/>
          <p14:tracePt t="1257" x="711200" y="387350"/>
          <p14:tracePt t="1274" x="571500" y="425450"/>
          <p14:tracePt t="1291" x="520700" y="444500"/>
          <p14:tracePt t="1308" x="450850" y="501650"/>
          <p14:tracePt t="1324" x="406400" y="539750"/>
          <p14:tracePt t="1340" x="400050" y="558800"/>
          <p14:tracePt t="1357" x="431800" y="571500"/>
          <p14:tracePt t="1357" x="431800" y="577850"/>
          <p14:tracePt t="1374" x="584200" y="641350"/>
          <p14:tracePt t="1391" x="787400" y="730250"/>
          <p14:tracePt t="1407" x="914400" y="819150"/>
          <p14:tracePt t="1408" x="927100" y="825500"/>
          <p14:tracePt t="1409" x="933450" y="831850"/>
          <p14:tracePt t="1424" x="1041400" y="933450"/>
          <p14:tracePt t="1440" x="1123950" y="1022350"/>
          <p14:tracePt t="1457" x="1206500" y="1079500"/>
          <p14:tracePt t="1458" x="1212850" y="1079500"/>
          <p14:tracePt t="1474" x="1333500" y="1111250"/>
          <p14:tracePt t="1491" x="1492250" y="1155700"/>
          <p14:tracePt t="1507" x="1657350" y="1200150"/>
          <p14:tracePt t="1508" x="1670050" y="1206500"/>
          <p14:tracePt t="1524" x="1835150" y="1231900"/>
          <p14:tracePt t="1540" x="2070100" y="1276350"/>
          <p14:tracePt t="1557" x="2292350" y="1308100"/>
          <p14:tracePt t="1558" x="2298700" y="1314450"/>
          <p14:tracePt t="1574" x="2438400" y="1339850"/>
          <p14:tracePt t="1590" x="2609850" y="1377950"/>
          <p14:tracePt t="1607" x="2794000" y="1416050"/>
          <p14:tracePt t="1608" x="2813050" y="1416050"/>
          <p14:tracePt t="1624" x="3009900" y="1428750"/>
          <p14:tracePt t="1640" x="3238500" y="1435100"/>
          <p14:tracePt t="1657" x="3371850" y="1435100"/>
          <p14:tracePt t="1674" x="3454400" y="1435100"/>
          <p14:tracePt t="1690" x="3568700" y="1441450"/>
          <p14:tracePt t="1707" x="3695700" y="1441450"/>
          <p14:tracePt t="1708" x="3702050" y="1441450"/>
          <p14:tracePt t="1724" x="3816350" y="1435100"/>
          <p14:tracePt t="1740" x="3892550" y="1428750"/>
          <p14:tracePt t="1757" x="3962400" y="1422400"/>
          <p14:tracePt t="1758" x="3968750" y="1422400"/>
          <p14:tracePt t="1774" x="4044950" y="1422400"/>
          <p14:tracePt t="1790" x="4102100" y="1416050"/>
          <p14:tracePt t="1807" x="4121150" y="1416050"/>
          <p14:tracePt t="1824" x="4127500" y="1409700"/>
          <p14:tracePt t="1840" x="4152900" y="1397000"/>
          <p14:tracePt t="1858" x="4254500" y="1339850"/>
          <p14:tracePt t="1874" x="4362450" y="1276350"/>
          <p14:tracePt t="1890" x="4419600" y="1244600"/>
          <p14:tracePt t="1907" x="4445000" y="1238250"/>
          <p14:tracePt t="1924" x="4445000" y="1231900"/>
          <p14:tracePt t="1940" x="4451350" y="1225550"/>
          <p14:tracePt t="1957" x="4445000" y="1225550"/>
          <p14:tracePt t="1988" x="4451350" y="1225550"/>
          <p14:tracePt t="2015" x="4457700" y="1225550"/>
          <p14:tracePt t="2022" x="4464050" y="1225550"/>
          <p14:tracePt t="2031" x="4470400" y="1225550"/>
          <p14:tracePt t="2040" x="4502150" y="1219200"/>
          <p14:tracePt t="2057" x="4527550" y="1206500"/>
          <p14:tracePt t="2058" x="4533900" y="1206500"/>
          <p14:tracePt t="2074" x="4572000" y="1200150"/>
          <p14:tracePt t="2090" x="4610100" y="1174750"/>
          <p14:tracePt t="2136" x="4603750" y="1174750"/>
          <p14:tracePt t="2140" x="4603750" y="1181100"/>
          <p14:tracePt t="2142" x="4597400" y="1181100"/>
          <p14:tracePt t="2157" x="4578350" y="1187450"/>
          <p14:tracePt t="2174" x="4476750" y="1244600"/>
          <p14:tracePt t="2190" x="4457700" y="1250950"/>
          <p14:tracePt t="2207" x="4457700" y="1244600"/>
          <p14:tracePt t="2224" x="4457700" y="1238250"/>
          <p14:tracePt t="2241" x="4464050" y="1174750"/>
          <p14:tracePt t="2257" x="4476750" y="1136650"/>
          <p14:tracePt t="2274" x="4476750" y="1130300"/>
          <p14:tracePt t="2295" x="4476750" y="1123950"/>
          <p14:tracePt t="2307" x="4483100" y="1098550"/>
          <p14:tracePt t="2324" x="4508500" y="1035050"/>
          <p14:tracePt t="2341" x="4540250" y="996950"/>
          <p14:tracePt t="2357" x="4546600" y="996950"/>
          <p14:tracePt t="2374" x="4546600" y="990600"/>
          <p14:tracePt t="2390" x="4552950" y="990600"/>
          <p14:tracePt t="2427" x="4552950" y="984250"/>
          <p14:tracePt t="2438" x="4552950" y="977900"/>
          <p14:tracePt t="2443" x="4559300" y="977900"/>
          <p14:tracePt t="2457" x="4572000" y="971550"/>
          <p14:tracePt t="2474" x="4578350" y="971550"/>
          <p14:tracePt t="2490" x="4584700" y="971550"/>
          <p14:tracePt t="2526" x="4584700" y="977900"/>
          <p14:tracePt t="2529" x="4591050" y="977900"/>
          <p14:tracePt t="2561" x="4597400" y="984250"/>
          <p14:tracePt t="2568" x="4603750" y="984250"/>
          <p14:tracePt t="2574" x="4616450" y="990600"/>
          <p14:tracePt t="2590" x="4648200" y="996950"/>
          <p14:tracePt t="2607" x="4686300" y="1009650"/>
          <p14:tracePt t="2608" x="4692650" y="1009650"/>
          <p14:tracePt t="2630" x="4699000" y="1009650"/>
          <p14:tracePt t="2640" x="4699000" y="1016000"/>
          <p14:tracePt t="2746" x="4699000" y="1009650"/>
          <p14:tracePt t="3194" x="4705350" y="1009650"/>
          <p14:tracePt t="3218" x="4711700" y="1009650"/>
          <p14:tracePt t="3238" x="4718050" y="1009650"/>
          <p14:tracePt t="3242" x="4724400" y="1009650"/>
          <p14:tracePt t="3245" x="4730750" y="1009650"/>
          <p14:tracePt t="3257" x="4743450" y="1009650"/>
          <p14:tracePt t="3273" x="4775200" y="1009650"/>
          <p14:tracePt t="3290" x="4794250" y="1016000"/>
          <p14:tracePt t="3307" x="4819650" y="1016000"/>
          <p14:tracePt t="3324" x="4876800" y="1028700"/>
          <p14:tracePt t="3340" x="4895850" y="1041400"/>
          <p14:tracePt t="3357" x="4940300" y="1054100"/>
          <p14:tracePt t="3374" x="4978400" y="1060450"/>
          <p14:tracePt t="3390" x="4991100" y="1060450"/>
          <p14:tracePt t="3391" x="4997450" y="1060450"/>
          <p14:tracePt t="3407" x="5010150" y="1066800"/>
          <p14:tracePt t="3423" x="5022850" y="1066800"/>
          <p14:tracePt t="3440" x="5022850" y="1073150"/>
          <p14:tracePt t="3491" x="5022850" y="1066800"/>
          <p14:tracePt t="3492" x="5022850" y="1073150"/>
          <p14:tracePt t="3543" x="5022850" y="1066800"/>
          <p14:tracePt t="3553" x="5022850" y="1073150"/>
          <p14:tracePt t="3557" x="5016500" y="1073150"/>
          <p14:tracePt t="3573" x="5010150" y="1073150"/>
          <p14:tracePt t="3593" x="5010150" y="1066800"/>
          <p14:tracePt t="3607" x="5010150" y="1073150"/>
          <p14:tracePt t="3627" x="5010150" y="1066800"/>
          <p14:tracePt t="3640" x="5003800" y="1066800"/>
          <p14:tracePt t="3707" x="4997450" y="1066800"/>
          <p14:tracePt t="3843" x="4991100" y="1066800"/>
          <p14:tracePt t="3861" x="4991100" y="1060450"/>
          <p14:tracePt t="3863" x="4984750" y="1060450"/>
          <p14:tracePt t="3873" x="4978400" y="1060450"/>
          <p14:tracePt t="3896" x="4978400" y="1054100"/>
          <p14:tracePt t="3981" x="4972050" y="1054100"/>
          <p14:tracePt t="4006" x="4965700" y="1054100"/>
          <p14:tracePt t="4009" x="4965700" y="1060450"/>
          <p14:tracePt t="4108" x="4959350" y="1060450"/>
          <p14:tracePt t="4225" x="4959350" y="1066800"/>
          <p14:tracePt t="4251" x="4965700" y="1066800"/>
          <p14:tracePt t="4269" x="4965700" y="1073150"/>
          <p14:tracePt t="4332" x="4965700" y="1066800"/>
          <p14:tracePt t="4339" x="4965700" y="1073150"/>
          <p14:tracePt t="4365" x="4972050" y="1073150"/>
          <p14:tracePt t="4406" x="4972050" y="1066800"/>
          <p14:tracePt t="4427" x="4972050" y="1073150"/>
          <p14:tracePt t="4437" x="4972050" y="1066800"/>
          <p14:tracePt t="4556" x="4972050" y="1073150"/>
          <p14:tracePt t="4656" x="4972050" y="1066800"/>
          <p14:tracePt t="4666" x="4965700" y="1066800"/>
          <p14:tracePt t="4993" x="4972050" y="1066800"/>
          <p14:tracePt t="5116" x="4978400" y="1066800"/>
          <p14:tracePt t="5159" x="4984750" y="1066800"/>
          <p14:tracePt t="5162" x="4991100" y="1066800"/>
          <p14:tracePt t="5173" x="5003800" y="1066800"/>
          <p14:tracePt t="5190" x="5010150" y="1066800"/>
          <p14:tracePt t="5226" x="5003800" y="1066800"/>
          <p14:tracePt t="5235" x="4997450" y="1066800"/>
          <p14:tracePt t="5240" x="4984750" y="1066800"/>
          <p14:tracePt t="5256" x="4933950" y="1054100"/>
          <p14:tracePt t="5274" x="4908550" y="1054100"/>
          <p14:tracePt t="5290" x="4908550" y="1035050"/>
          <p14:tracePt t="5306" x="4908550" y="1022350"/>
          <p14:tracePt t="5323" x="4902200" y="1022350"/>
          <p14:tracePt t="5354" x="4895850" y="1022350"/>
          <p14:tracePt t="5416" x="4895850" y="1028700"/>
          <p14:tracePt t="5424" x="4895850" y="1035050"/>
          <p14:tracePt t="5429" x="4902200" y="1041400"/>
          <p14:tracePt t="5440" x="4908550" y="1054100"/>
          <p14:tracePt t="5456" x="4927600" y="1066800"/>
          <p14:tracePt t="5473" x="4933950" y="1079500"/>
          <p14:tracePt t="5490" x="4933950" y="1085850"/>
          <p14:tracePt t="5506" x="4940300" y="1085850"/>
          <p14:tracePt t="5523" x="4940300" y="1079500"/>
          <p14:tracePt t="5554" x="4946650" y="1079500"/>
          <p14:tracePt t="5586" x="4953000" y="1079500"/>
          <p14:tracePt t="5600" x="4959350" y="1079500"/>
          <p14:tracePt t="5725" x="4953000" y="1079500"/>
          <p14:tracePt t="5732" x="4946650" y="1079500"/>
          <p14:tracePt t="5740" x="4940300" y="1079500"/>
          <p14:tracePt t="5757" x="4921250" y="1079500"/>
          <p14:tracePt t="5773" x="4902200" y="1066800"/>
          <p14:tracePt t="5790" x="4883150" y="1060450"/>
          <p14:tracePt t="5806" x="4883150" y="1054100"/>
          <p14:tracePt t="5929" x="4883150" y="1047750"/>
          <p14:tracePt t="6034" x="4883150" y="1054100"/>
          <p14:tracePt t="6092" x="4889500" y="1054100"/>
          <p14:tracePt t="6174" x="4889500" y="1060450"/>
          <p14:tracePt t="6197" x="4895850" y="1060450"/>
          <p14:tracePt t="6346" x="4895850" y="1054100"/>
          <p14:tracePt t="6354" x="4902200" y="1054100"/>
          <p14:tracePt t="6468" x="4908550" y="1054100"/>
          <p14:tracePt t="6479" x="4914900" y="1054100"/>
          <p14:tracePt t="6482" x="4921250" y="1054100"/>
          <p14:tracePt t="6490" x="4927600" y="1054100"/>
          <p14:tracePt t="6506" x="4933950" y="1054100"/>
          <p14:tracePt t="6523" x="4940300" y="1054100"/>
          <p14:tracePt t="6540" x="4940300" y="1047750"/>
          <p14:tracePt t="6568" x="4946650" y="1047750"/>
          <p14:tracePt t="6589" x="4953000" y="1047750"/>
          <p14:tracePt t="6683" x="4953000" y="1054100"/>
          <p14:tracePt t="6775" x="4959350" y="1054100"/>
          <p14:tracePt t="6786" x="4965700" y="1054100"/>
          <p14:tracePt t="6793" x="4972050" y="1054100"/>
          <p14:tracePt t="6806" x="4978400" y="1054100"/>
          <p14:tracePt t="6823" x="4984750" y="1047750"/>
          <p14:tracePt t="6840" x="5010150" y="1047750"/>
          <p14:tracePt t="6856" x="5035550" y="1028700"/>
          <p14:tracePt t="6873" x="5048250" y="1028700"/>
          <p14:tracePt t="6890" x="5054600" y="1028700"/>
          <p14:tracePt t="6906" x="5060950" y="1028700"/>
          <p14:tracePt t="6971" x="5067300" y="1028700"/>
          <p14:tracePt t="6981" x="5067300" y="1022350"/>
          <p14:tracePt t="6999" x="5073650" y="1022350"/>
          <p14:tracePt t="7207" x="5067300" y="1022350"/>
          <p14:tracePt t="7224" x="5067300" y="1016000"/>
          <p14:tracePt t="7232" x="5060950" y="1016000"/>
          <p14:tracePt t="7246" x="5054600" y="1009650"/>
          <p14:tracePt t="7267" x="5048250" y="1009650"/>
          <p14:tracePt t="7281" x="5048250" y="1003300"/>
          <p14:tracePt t="7289" x="5041900" y="1003300"/>
          <p14:tracePt t="7307" x="5041900" y="996950"/>
          <p14:tracePt t="7323" x="5035550" y="996950"/>
          <p14:tracePt t="7339" x="5016500" y="977900"/>
          <p14:tracePt t="7356" x="4991100" y="952500"/>
          <p14:tracePt t="7373" x="4991100" y="939800"/>
          <p14:tracePt t="7389" x="4984750" y="933450"/>
          <p14:tracePt t="7517" x="4984750" y="927100"/>
          <p14:tracePt t="7533" x="4984750" y="920750"/>
          <p14:tracePt t="7542" x="4984750" y="914400"/>
          <p14:tracePt t="7546" x="4984750" y="908050"/>
          <p14:tracePt t="7556" x="4978400" y="889000"/>
          <p14:tracePt t="7573" x="4984750" y="882650"/>
          <p14:tracePt t="7594" x="4984750" y="876300"/>
          <p14:tracePt t="7693" x="4984750" y="882650"/>
          <p14:tracePt t="7702" x="4991100" y="882650"/>
          <p14:tracePt t="7714" x="4997450" y="882650"/>
          <p14:tracePt t="7723" x="5010150" y="889000"/>
          <p14:tracePt t="7739" x="5041900" y="895350"/>
          <p14:tracePt t="7756" x="5060950" y="908050"/>
          <p14:tracePt t="7757" x="5067300" y="908050"/>
          <p14:tracePt t="7773" x="5073650" y="908050"/>
          <p14:tracePt t="7789" x="5073650" y="914400"/>
          <p14:tracePt t="7806" x="5080000" y="914400"/>
          <p14:tracePt t="7823" x="5099050" y="914400"/>
          <p14:tracePt t="7839" x="5111750" y="914400"/>
          <p14:tracePt t="7861" x="5118100" y="914400"/>
          <p14:tracePt t="7873" x="5124450" y="920750"/>
          <p14:tracePt t="8046" x="5124450" y="927100"/>
          <p14:tracePt t="8233" x="5130800" y="927100"/>
          <p14:tracePt t="8258" x="5137150" y="927100"/>
          <p14:tracePt t="8277" x="5143500" y="927100"/>
          <p14:tracePt t="8287" x="5149850" y="927100"/>
          <p14:tracePt t="8295" x="5156200" y="927100"/>
          <p14:tracePt t="8306" x="5162550" y="927100"/>
          <p14:tracePt t="8323" x="5168900" y="927100"/>
          <p14:tracePt t="8339" x="5175250" y="933450"/>
          <p14:tracePt t="8356" x="5187950" y="933450"/>
          <p14:tracePt t="8373" x="5207000" y="933450"/>
          <p14:tracePt t="8389" x="5213350" y="933450"/>
          <p14:tracePt t="8406" x="5219700" y="933450"/>
          <p14:tracePt t="8575" x="5219700" y="927100"/>
          <p14:tracePt t="8630" x="5213350" y="927100"/>
          <p14:tracePt t="8762" x="5207000" y="927100"/>
          <p14:tracePt t="8774" x="5207000" y="933450"/>
          <p14:tracePt t="8776" x="5200650" y="933450"/>
          <p14:tracePt t="8792" x="5194300" y="933450"/>
          <p14:tracePt t="8811" x="5187950" y="933450"/>
          <p14:tracePt t="8822" x="5181600" y="933450"/>
          <p14:tracePt t="8843" x="5175250" y="933450"/>
          <p14:tracePt t="8856" x="5168900" y="933450"/>
          <p14:tracePt t="8876" x="5162550" y="933450"/>
          <p14:tracePt t="8898" x="5156200" y="933450"/>
          <p14:tracePt t="8912" x="5149850" y="933450"/>
          <p14:tracePt t="8984" x="5143500" y="933450"/>
          <p14:tracePt t="8994" x="5137150" y="933450"/>
          <p14:tracePt t="8999" x="5130800" y="933450"/>
          <p14:tracePt t="9006" x="5124450" y="933450"/>
          <p14:tracePt t="9023" x="5105400" y="927100"/>
          <p14:tracePt t="9039" x="5099050" y="933450"/>
          <p14:tracePt t="9102" x="5105400" y="933450"/>
          <p14:tracePt t="9110" x="5111750" y="933450"/>
          <p14:tracePt t="9121" x="5118100" y="933450"/>
          <p14:tracePt t="9125" x="5118100" y="939800"/>
          <p14:tracePt t="9139" x="5137150" y="939800"/>
          <p14:tracePt t="9156" x="5168900" y="939800"/>
          <p14:tracePt t="9173" x="5219700" y="958850"/>
          <p14:tracePt t="9189" x="5283200" y="1003300"/>
          <p14:tracePt t="9206" x="5365750" y="1066800"/>
          <p14:tracePt t="9222" x="5391150" y="1098550"/>
          <p14:tracePt t="9239" x="5410200" y="1123950"/>
          <p14:tracePt t="9256" x="5429250" y="1143000"/>
          <p14:tracePt t="9272" x="5429250" y="1149350"/>
          <p14:tracePt t="9289" x="5435600" y="1162050"/>
          <p14:tracePt t="9309" x="5435600" y="1168400"/>
          <p14:tracePt t="9322" x="5435600" y="1181100"/>
          <p14:tracePt t="9339" x="5441950" y="1200150"/>
          <p14:tracePt t="9356" x="5441950" y="1206500"/>
          <p14:tracePt t="9392" x="5435600" y="1206500"/>
          <p14:tracePt t="9405" x="5429250" y="1206500"/>
          <p14:tracePt t="9410" x="5422900" y="1206500"/>
          <p14:tracePt t="9422" x="5410200" y="1206500"/>
          <p14:tracePt t="9440" x="5372100" y="1212850"/>
          <p14:tracePt t="9456" x="5340350" y="1212850"/>
          <p14:tracePt t="9472" x="5302250" y="1225550"/>
          <p14:tracePt t="9489" x="5264150" y="1231900"/>
          <p14:tracePt t="9506" x="5251450" y="1238250"/>
          <p14:tracePt t="9522" x="5207000" y="1250950"/>
          <p14:tracePt t="9539" x="5175250" y="1257300"/>
          <p14:tracePt t="9556" x="5149850" y="1257300"/>
          <p14:tracePt t="9572" x="5105400" y="1270000"/>
          <p14:tracePt t="9589" x="5073650" y="1257300"/>
          <p14:tracePt t="9606" x="5029200" y="1257300"/>
          <p14:tracePt t="9622" x="4978400" y="1244600"/>
          <p14:tracePt t="9640" x="4908550" y="1244600"/>
          <p14:tracePt t="9656" x="4813300" y="1238250"/>
          <p14:tracePt t="9672" x="4692650" y="1231900"/>
          <p14:tracePt t="9689" x="4597400" y="1231900"/>
          <p14:tracePt t="9691" x="4578350" y="1231900"/>
          <p14:tracePt t="9706" x="4508500" y="1238250"/>
          <p14:tracePt t="9722" x="4470400" y="1238250"/>
          <p14:tracePt t="9739" x="4419600" y="1238250"/>
          <p14:tracePt t="9756" x="4394200" y="1238250"/>
          <p14:tracePt t="9773" x="4343400" y="1231900"/>
          <p14:tracePt t="9789" x="4279900" y="1231900"/>
          <p14:tracePt t="9806" x="4152900" y="1244600"/>
          <p14:tracePt t="9822" x="3937000" y="1289050"/>
          <p14:tracePt t="9839" x="3746500" y="1346200"/>
          <p14:tracePt t="9856" x="3625850" y="1384300"/>
          <p14:tracePt t="9872" x="3549650" y="1435100"/>
          <p14:tracePt t="9889" x="3505200" y="1473200"/>
          <p14:tracePt t="9906" x="3479800" y="1498600"/>
          <p14:tracePt t="9922" x="3473450" y="1498600"/>
          <p14:tracePt t="9943" x="3467100" y="1498600"/>
          <p14:tracePt t="9956" x="3454400" y="1498600"/>
          <p14:tracePt t="9972" x="3435350" y="1498600"/>
          <p14:tracePt t="9989" x="3397250" y="1504950"/>
          <p14:tracePt t="9990" x="3390900" y="1504950"/>
          <p14:tracePt t="10006" x="3359150" y="1504950"/>
          <p14:tracePt t="10023" x="3314700" y="1511300"/>
          <p14:tracePt t="10039" x="3270250" y="1511300"/>
          <p14:tracePt t="10040" x="3263900" y="1511300"/>
          <p14:tracePt t="10056" x="3244850" y="1504950"/>
          <p14:tracePt t="10073" x="3206750" y="1485900"/>
          <p14:tracePt t="10089" x="3168650" y="1485900"/>
          <p14:tracePt t="10106" x="3130550" y="1473200"/>
          <p14:tracePt t="10122" x="3073400" y="1454150"/>
          <p14:tracePt t="10139" x="3028950" y="1441450"/>
          <p14:tracePt t="10140" x="3022600" y="1441450"/>
          <p14:tracePt t="10156" x="2978150" y="1441450"/>
          <p14:tracePt t="10173" x="2882900" y="1428750"/>
          <p14:tracePt t="10189" x="2787650" y="1416050"/>
          <p14:tracePt t="10206" x="2686050" y="1390650"/>
          <p14:tracePt t="10223" x="2501900" y="1358900"/>
          <p14:tracePt t="10239" x="2387600" y="1333500"/>
          <p14:tracePt t="10256" x="2298700" y="1327150"/>
          <p14:tracePt t="10272" x="2241550" y="1314450"/>
          <p14:tracePt t="10289" x="2165350" y="1301750"/>
          <p14:tracePt t="10306" x="2057400" y="1276350"/>
          <p14:tracePt t="10322" x="1943100" y="1244600"/>
          <p14:tracePt t="10339" x="1866900" y="1225550"/>
          <p14:tracePt t="10355" x="1784350" y="1206500"/>
          <p14:tracePt t="10372" x="1739900" y="1193800"/>
          <p14:tracePt t="10389" x="1695450" y="1181100"/>
          <p14:tracePt t="10406" x="1689100" y="1181100"/>
          <p14:tracePt t="10422" x="1682750" y="1181100"/>
          <p14:tracePt t="10439" x="1670050" y="1187450"/>
          <p14:tracePt t="10456" x="1651000" y="1181100"/>
          <p14:tracePt t="10473" x="1631950" y="1181100"/>
          <p14:tracePt t="10489" x="1619250" y="1187450"/>
          <p14:tracePt t="10506" x="1612900" y="1193800"/>
          <p14:tracePt t="10522" x="1606550" y="1193800"/>
          <p14:tracePt t="10548" x="1600200" y="1193800"/>
          <p14:tracePt t="10556" x="1600200" y="1200150"/>
          <p14:tracePt t="10573" x="1587500" y="1212850"/>
          <p14:tracePt t="10589" x="1574800" y="1238250"/>
          <p14:tracePt t="10606" x="1562100" y="1263650"/>
          <p14:tracePt t="10623" x="1562100" y="1282700"/>
          <p14:tracePt t="10639" x="1568450" y="1289050"/>
          <p14:tracePt t="10656" x="1568450" y="1308100"/>
          <p14:tracePt t="10672" x="1555750" y="1320800"/>
          <p14:tracePt t="10689" x="1524000" y="1339850"/>
          <p14:tracePt t="10706" x="1466850" y="1358900"/>
          <p14:tracePt t="10722" x="1403350" y="1390650"/>
          <p14:tracePt t="10739" x="1346200" y="1422400"/>
          <p14:tracePt t="10756" x="1257300" y="1492250"/>
          <p14:tracePt t="10772" x="1181100" y="1530350"/>
          <p14:tracePt t="10773" x="1174750" y="1530350"/>
          <p14:tracePt t="10789" x="1136650" y="1555750"/>
          <p14:tracePt t="10806" x="1104900" y="1581150"/>
          <p14:tracePt t="10823" x="1073150" y="1587500"/>
          <p14:tracePt t="10839" x="1041400" y="1600200"/>
          <p14:tracePt t="10856" x="977900" y="1606550"/>
          <p14:tracePt t="10872" x="977900" y="1612900"/>
          <p14:tracePt t="10889" x="952500" y="1619250"/>
          <p14:tracePt t="10905" x="933450" y="1625600"/>
          <p14:tracePt t="10922" x="920750" y="1631950"/>
          <p14:tracePt t="10939" x="914400" y="1631950"/>
          <p14:tracePt t="10956" x="901700" y="1638300"/>
          <p14:tracePt t="10972" x="882650" y="1651000"/>
          <p14:tracePt t="10973" x="882650" y="1657350"/>
          <p14:tracePt t="10989" x="876300" y="1682750"/>
          <p14:tracePt t="10990" x="869950" y="1682750"/>
          <p14:tracePt t="11006" x="857250" y="1689100"/>
          <p14:tracePt t="11023" x="825500" y="1701800"/>
          <p14:tracePt t="11039" x="793750" y="1720850"/>
          <p14:tracePt t="11055" x="774700" y="1739900"/>
          <p14:tracePt t="11072" x="730250" y="1758950"/>
          <p14:tracePt t="11073" x="730250" y="1765300"/>
          <p14:tracePt t="11089" x="711200" y="1778000"/>
          <p14:tracePt t="11105" x="685800" y="1797050"/>
          <p14:tracePt t="11122" x="673100" y="1809750"/>
          <p14:tracePt t="11139" x="647700" y="1822450"/>
          <p14:tracePt t="11156" x="628650" y="1841500"/>
          <p14:tracePt t="11173" x="603250" y="1860550"/>
          <p14:tracePt t="11399" x="596900" y="1860550"/>
          <p14:tracePt t="11409" x="596900" y="1854200"/>
          <p14:tracePt t="11424" x="590550" y="1854200"/>
          <p14:tracePt t="11431" x="590550" y="1847850"/>
          <p14:tracePt t="11439" x="584200" y="1847850"/>
          <p14:tracePt t="11456" x="558800" y="1841500"/>
          <p14:tracePt t="11472" x="533400" y="1822450"/>
          <p14:tracePt t="11489" x="501650" y="1816100"/>
          <p14:tracePt t="11506" x="495300" y="1803400"/>
          <p14:tracePt t="11522" x="488950" y="1797050"/>
          <p14:tracePt t="11566" x="488950" y="1803400"/>
          <p14:tracePt t="11597" x="488950" y="1809750"/>
          <p14:tracePt t="11598" x="482600" y="1809750"/>
          <p14:tracePt t="11636" x="488950" y="1809750"/>
          <p14:tracePt t="11648" x="495300" y="1809750"/>
          <p14:tracePt t="11649" x="495300" y="1803400"/>
          <p14:tracePt t="11655" x="508000" y="1803400"/>
          <p14:tracePt t="11672" x="539750" y="1803400"/>
          <p14:tracePt t="11689" x="546100" y="1803400"/>
          <p14:tracePt t="11705" x="552450" y="1803400"/>
          <p14:tracePt t="11731" x="558800" y="1803400"/>
          <p14:tracePt t="11753" x="565150" y="1803400"/>
          <p14:tracePt t="11756" x="571500" y="1803400"/>
          <p14:tracePt t="11772" x="584200" y="1803400"/>
          <p14:tracePt t="11788" x="590550" y="1803400"/>
          <p14:tracePt t="11898" x="596900" y="1803400"/>
          <p14:tracePt t="11899" x="596900" y="1797050"/>
          <p14:tracePt t="11908" x="603250" y="1797050"/>
          <p14:tracePt t="11922" x="635000" y="1771650"/>
          <p14:tracePt t="11939" x="660400" y="1739900"/>
          <p14:tracePt t="11956" x="679450" y="1708150"/>
          <p14:tracePt t="11972" x="692150" y="1682750"/>
          <p14:tracePt t="11989" x="698500" y="1676400"/>
          <p14:tracePt t="12005" x="698500" y="1670050"/>
          <p14:tracePt t="12027" x="704850" y="1663700"/>
          <p14:tracePt t="12039" x="711200" y="1657350"/>
          <p14:tracePt t="12055" x="717550" y="1651000"/>
          <p14:tracePt t="12072" x="730250" y="1644650"/>
          <p14:tracePt t="12088" x="736600" y="1644650"/>
          <p14:tracePt t="12145" x="742950" y="1644650"/>
          <p14:tracePt t="12153" x="749300" y="1644650"/>
          <p14:tracePt t="12156" x="755650" y="1644650"/>
          <p14:tracePt t="12172" x="774700" y="1651000"/>
          <p14:tracePt t="12189" x="787400" y="1651000"/>
          <p14:tracePt t="12205" x="800100" y="1651000"/>
          <p14:tracePt t="12222" x="806450" y="1651000"/>
          <p14:tracePt t="12238" x="812800" y="1651000"/>
          <p14:tracePt t="12255" x="819150" y="1651000"/>
          <p14:tracePt t="12272" x="838200" y="1651000"/>
          <p14:tracePt t="12288" x="857250" y="1651000"/>
          <p14:tracePt t="12305" x="863600" y="1657350"/>
          <p14:tracePt t="12438" x="869950" y="1657350"/>
          <p14:tracePt t="12487" x="869950" y="1663700"/>
          <p14:tracePt t="12534" x="876300" y="1663700"/>
          <p14:tracePt t="12538" x="876300" y="1670050"/>
          <p14:tracePt t="12557" x="876300" y="1676400"/>
          <p14:tracePt t="12576" x="876300" y="1682750"/>
          <p14:tracePt t="12582" x="876300" y="1689100"/>
          <p14:tracePt t="12590" x="876300" y="1695450"/>
          <p14:tracePt t="12605" x="876300" y="1708150"/>
          <p14:tracePt t="12622" x="876300" y="1727200"/>
          <p14:tracePt t="12639" x="876300" y="1739900"/>
          <p14:tracePt t="12655" x="869950" y="1784350"/>
          <p14:tracePt t="12672" x="863600" y="1841500"/>
          <p14:tracePt t="12688" x="850900" y="1892300"/>
          <p14:tracePt t="12705" x="844550" y="1924050"/>
          <p14:tracePt t="12722" x="844550" y="1936750"/>
          <p14:tracePt t="12738" x="844550" y="1943100"/>
          <p14:tracePt t="12809" x="844550" y="1949450"/>
          <p14:tracePt t="12819" x="844550" y="1955800"/>
          <p14:tracePt t="12822" x="844550" y="1962150"/>
          <p14:tracePt t="12838" x="825500" y="1987550"/>
          <p14:tracePt t="12855" x="825500" y="1993900"/>
          <p14:tracePt t="12961" x="825500" y="2000250"/>
          <p14:tracePt t="12965" x="825500" y="2006600"/>
          <p14:tracePt t="12972" x="825500" y="2032000"/>
          <p14:tracePt t="12988" x="812800" y="2057400"/>
          <p14:tracePt t="13005" x="812800" y="2082800"/>
          <p14:tracePt t="13022" x="812800" y="2101850"/>
          <p14:tracePt t="13038" x="812800" y="2127250"/>
          <p14:tracePt t="13090" x="812800" y="2133600"/>
          <p14:tracePt t="13101" x="806450" y="2133600"/>
          <p14:tracePt t="13105" x="806450" y="2139950"/>
          <p14:tracePt t="13122" x="806450" y="2159000"/>
          <p14:tracePt t="13139" x="787400" y="2197100"/>
          <p14:tracePt t="13155" x="781050" y="2222500"/>
          <p14:tracePt t="13156" x="781050" y="2228850"/>
          <p14:tracePt t="13172" x="781050" y="2241550"/>
          <p14:tracePt t="13188" x="781050" y="2247900"/>
          <p14:tracePt t="13205" x="781050" y="2254250"/>
          <p14:tracePt t="13321" x="774700" y="2254250"/>
          <p14:tracePt t="13329" x="774700" y="2260600"/>
          <p14:tracePt t="13338" x="774700" y="2266950"/>
          <p14:tracePt t="13355" x="768350" y="2298700"/>
          <p14:tracePt t="13356" x="768350" y="2305050"/>
          <p14:tracePt t="13372" x="762000" y="2330450"/>
          <p14:tracePt t="13388" x="762000" y="2355850"/>
          <p14:tracePt t="13405" x="762000" y="2374900"/>
          <p14:tracePt t="13422" x="768350" y="2387600"/>
          <p14:tracePt t="13439" x="793750" y="2413000"/>
          <p14:tracePt t="13455" x="812800" y="2432050"/>
          <p14:tracePt t="13472" x="825500" y="2463800"/>
          <p14:tracePt t="13488" x="825500" y="2495550"/>
          <p14:tracePt t="13505" x="831850" y="2514600"/>
          <p14:tracePt t="13522" x="819150" y="2533650"/>
          <p14:tracePt t="13538" x="819150" y="2540000"/>
          <p14:tracePt t="13563" x="812800" y="2540000"/>
          <p14:tracePt t="14421" x="819150" y="2540000"/>
          <p14:tracePt t="14595" x="819150" y="2533650"/>
          <p14:tracePt t="14680" x="825500" y="2533650"/>
          <p14:tracePt t="14802" x="825500" y="2527300"/>
          <p14:tracePt t="14806" x="825500" y="2520950"/>
          <p14:tracePt t="14808" x="831850" y="2514600"/>
          <p14:tracePt t="14821" x="831850" y="2476500"/>
          <p14:tracePt t="14838" x="838200" y="2463800"/>
          <p14:tracePt t="14855" x="838200" y="2457450"/>
          <p14:tracePt t="14937" x="838200" y="2463800"/>
          <p14:tracePt t="14957" x="831850" y="2463800"/>
          <p14:tracePt t="15003" x="825500" y="2463800"/>
          <p14:tracePt t="15137" x="825500" y="2470150"/>
          <p14:tracePt t="15148" x="831850" y="2470150"/>
          <p14:tracePt t="15170" x="838200" y="2470150"/>
          <p14:tracePt t="15191" x="838200" y="2476500"/>
          <p14:tracePt t="15215" x="844550" y="2476500"/>
          <p14:tracePt t="15250" x="850900" y="2476500"/>
          <p14:tracePt t="15401" x="850900" y="2470150"/>
          <p14:tracePt t="15593" x="844550" y="2470150"/>
          <p14:tracePt t="15602" x="838200" y="2470150"/>
          <p14:tracePt t="15608" x="831850" y="2470150"/>
          <p14:tracePt t="15621" x="819150" y="2463800"/>
          <p14:tracePt t="15638" x="806450" y="2457450"/>
          <p14:tracePt t="15655" x="793750" y="2457450"/>
          <p14:tracePt t="15671" x="774700" y="2457450"/>
          <p14:tracePt t="15688" x="762000" y="2463800"/>
          <p14:tracePt t="15705" x="755650" y="2463800"/>
          <p14:tracePt t="15721" x="742950" y="2463800"/>
          <p14:tracePt t="15953" x="742950" y="2457450"/>
          <p14:tracePt t="16198" x="749300" y="2457450"/>
          <p14:tracePt t="16217" x="755650" y="2457450"/>
          <p14:tracePt t="16286" x="755650" y="2451100"/>
          <p14:tracePt t="16300" x="762000" y="2451100"/>
          <p14:tracePt t="16333" x="762000" y="2444750"/>
          <p14:tracePt t="16354" x="768350" y="2444750"/>
          <p14:tracePt t="16378" x="768350" y="2438400"/>
          <p14:tracePt t="16380" x="768350" y="2432050"/>
          <p14:tracePt t="16388" x="768350" y="2419350"/>
          <p14:tracePt t="16389" x="768350" y="2413000"/>
          <p14:tracePt t="16404" x="774700" y="2393950"/>
          <p14:tracePt t="16504" x="781050" y="2393950"/>
          <p14:tracePt t="17606" x="787400" y="2393950"/>
          <p14:tracePt t="17640" x="793750" y="2393950"/>
          <p14:tracePt t="17650" x="800100" y="2393950"/>
          <p14:tracePt t="17663" x="806450" y="2393950"/>
          <p14:tracePt t="17676" x="812800" y="2393950"/>
          <p14:tracePt t="17694" x="819150" y="2393950"/>
          <p14:tracePt t="17704" x="825500" y="2393950"/>
          <p14:tracePt t="17721" x="838200" y="2393950"/>
          <p14:tracePt t="17737" x="844550" y="2393950"/>
          <p14:tracePt t="17787" x="844550" y="2387600"/>
          <p14:tracePt t="17793" x="850900" y="2387600"/>
          <p14:tracePt t="17805" x="857250" y="2387600"/>
          <p14:tracePt t="17821" x="863600" y="2387600"/>
          <p14:tracePt t="17838" x="882650" y="2381250"/>
          <p14:tracePt t="17854" x="889000" y="2381250"/>
          <p14:tracePt t="17871" x="889000" y="2387600"/>
          <p14:tracePt t="18040" x="889000" y="2381250"/>
          <p14:tracePt t="18054" x="895350" y="2381250"/>
          <p14:tracePt t="18233" x="895350" y="2374900"/>
          <p14:tracePt t="18266" x="901700" y="2374900"/>
          <p14:tracePt t="18365" x="901700" y="2368550"/>
          <p14:tracePt t="18621" x="908050" y="2368550"/>
          <p14:tracePt t="18658" x="908050" y="2362200"/>
          <p14:tracePt t="18670" x="908050" y="2355850"/>
          <p14:tracePt t="18674" x="914400" y="2355850"/>
          <p14:tracePt t="18687" x="933450" y="2330450"/>
          <p14:tracePt t="18705" x="939800" y="2305050"/>
          <p14:tracePt t="18721" x="946150" y="2292350"/>
          <p14:tracePt t="18737" x="952500" y="2279650"/>
          <p14:tracePt t="18793" x="958850" y="2279650"/>
          <p14:tracePt t="18810" x="952500" y="2279650"/>
          <p14:tracePt t="18814" x="958850" y="2279650"/>
          <p14:tracePt t="18887" x="965200" y="2279650"/>
          <p14:tracePt t="18892" x="965200" y="2286000"/>
          <p14:tracePt t="18904" x="984250" y="2286000"/>
          <p14:tracePt t="18921" x="996950" y="2292350"/>
          <p14:tracePt t="18937" x="1003300" y="2298700"/>
          <p14:tracePt t="18955" x="1022350" y="2305050"/>
          <p14:tracePt t="18971" x="1041400" y="2317750"/>
          <p14:tracePt t="18971" x="1041400" y="2324100"/>
          <p14:tracePt t="18987" x="1054100" y="2336800"/>
          <p14:tracePt t="19004" x="1060450" y="2336800"/>
          <p14:tracePt t="19211" x="1054100" y="2336800"/>
          <p14:tracePt t="19217" x="1047750" y="2330450"/>
          <p14:tracePt t="19222" x="1041400" y="2330450"/>
          <p14:tracePt t="19237" x="1022350" y="2330450"/>
          <p14:tracePt t="19254" x="1009650" y="2330450"/>
          <p14:tracePt t="19271" x="990600" y="2330450"/>
          <p14:tracePt t="19287" x="965200" y="2324100"/>
          <p14:tracePt t="19304" x="927100" y="2311400"/>
          <p14:tracePt t="19321" x="920750" y="2311400"/>
          <p14:tracePt t="19337" x="914400" y="2311400"/>
          <p14:tracePt t="19354" x="901700" y="2311400"/>
          <p14:tracePt t="19371" x="895350" y="2311400"/>
          <p14:tracePt t="19428" x="889000" y="2311400"/>
          <p14:tracePt t="19508" x="895350" y="2311400"/>
          <p14:tracePt t="19718" x="889000" y="2311400"/>
          <p14:tracePt t="19726" x="882650" y="2311400"/>
          <p14:tracePt t="19737" x="869950" y="2317750"/>
          <p14:tracePt t="19754" x="838200" y="2317750"/>
          <p14:tracePt t="19771" x="819150" y="2311400"/>
          <p14:tracePt t="19787" x="800100" y="2305050"/>
          <p14:tracePt t="19804" x="781050" y="2305050"/>
          <p14:tracePt t="19821" x="768350" y="2305050"/>
          <p14:tracePt t="19837" x="762000" y="2305050"/>
          <p14:tracePt t="19854" x="755650" y="2305050"/>
          <p14:tracePt t="19882" x="755650" y="2298700"/>
          <p14:tracePt t="19985" x="755650" y="2305050"/>
          <p14:tracePt t="19993" x="762000" y="2305050"/>
          <p14:tracePt t="20425" x="768350" y="2305050"/>
          <p14:tracePt t="20447" x="774700" y="2305050"/>
          <p14:tracePt t="20460" x="781050" y="2305050"/>
          <p14:tracePt t="20487" x="787400" y="2305050"/>
          <p14:tracePt t="20507" x="787400" y="2311400"/>
          <p14:tracePt t="20515" x="793750" y="2311400"/>
          <p14:tracePt t="20532" x="800100" y="2311400"/>
          <p14:tracePt t="20541" x="806450" y="2311400"/>
          <p14:tracePt t="20554" x="812800" y="2311400"/>
          <p14:tracePt t="20743" x="812800" y="2317750"/>
          <p14:tracePt t="20749" x="806450" y="2317750"/>
          <p14:tracePt t="20757" x="800100" y="2317750"/>
          <p14:tracePt t="20770" x="774700" y="2355850"/>
          <p14:tracePt t="20787" x="762000" y="2374900"/>
          <p14:tracePt t="20804" x="755650" y="2381250"/>
          <p14:tracePt t="20820" x="755650" y="2374900"/>
          <p14:tracePt t="21400" x="762000" y="2374900"/>
          <p14:tracePt t="21455" x="762000" y="2381250"/>
          <p14:tracePt t="21650" x="762000" y="2374900"/>
          <p14:tracePt t="21758" x="755650" y="2374900"/>
          <p14:tracePt t="21770" x="749300" y="2374900"/>
          <p14:tracePt t="21786" x="742950" y="2374900"/>
          <p14:tracePt t="21803" x="736600" y="2374900"/>
          <p14:tracePt t="22142" x="736600" y="2381250"/>
          <p14:tracePt t="22566" x="736600" y="2374900"/>
          <p14:tracePt t="22620" x="730250" y="2374900"/>
          <p14:tracePt t="22969" x="730250" y="2368550"/>
          <p14:tracePt t="23088" x="723900" y="2368550"/>
          <p14:tracePt t="23107" x="717550" y="2368550"/>
          <p14:tracePt t="23118" x="711200" y="2368550"/>
          <p14:tracePt t="23136" x="704850" y="2368550"/>
          <p14:tracePt t="23184" x="704850" y="2362200"/>
          <p14:tracePt t="23363" x="704850" y="2368550"/>
          <p14:tracePt t="23412" x="711200" y="2368550"/>
          <p14:tracePt t="23416" x="717550" y="2368550"/>
          <p14:tracePt t="23422" x="717550" y="2374900"/>
          <p14:tracePt t="23437" x="723900" y="2387600"/>
          <p14:tracePt t="23453" x="749300" y="2425700"/>
          <p14:tracePt t="23470" x="768350" y="2463800"/>
          <p14:tracePt t="23487" x="774700" y="2508250"/>
          <p14:tracePt t="23504" x="781050" y="2559050"/>
          <p14:tracePt t="23520" x="800100" y="2622550"/>
          <p14:tracePt t="23537" x="806450" y="2647950"/>
          <p14:tracePt t="23554" x="812800" y="2698750"/>
          <p14:tracePt t="23570" x="812800" y="2736850"/>
          <p14:tracePt t="23587" x="819150" y="2787650"/>
          <p14:tracePt t="23603" x="819150" y="2825750"/>
          <p14:tracePt t="23620" x="812800" y="2832100"/>
          <p14:tracePt t="23637" x="812800" y="2851150"/>
          <p14:tracePt t="23653" x="806450" y="2876550"/>
          <p14:tracePt t="23670" x="800100" y="2889250"/>
          <p14:tracePt t="23705" x="800100" y="2882900"/>
          <p14:tracePt t="23708" x="800100" y="2889250"/>
          <p14:tracePt t="23720" x="800100" y="2882900"/>
          <p14:tracePt t="23737" x="800100" y="2889250"/>
          <p14:tracePt t="23753" x="787400" y="2889250"/>
          <p14:tracePt t="23770" x="774700" y="2889250"/>
          <p14:tracePt t="23787" x="762000" y="2895600"/>
          <p14:tracePt t="23803" x="755650" y="2901950"/>
          <p14:tracePt t="23820" x="742950" y="2914650"/>
          <p14:tracePt t="23837" x="730250" y="2933700"/>
          <p14:tracePt t="23853" x="723900" y="2940050"/>
          <p14:tracePt t="23870" x="717550" y="2952750"/>
          <p14:tracePt t="23887" x="704850" y="2971800"/>
          <p14:tracePt t="23903" x="698500" y="3003550"/>
          <p14:tracePt t="23904" x="692150" y="3003550"/>
          <p14:tracePt t="23920" x="666750" y="3035300"/>
          <p14:tracePt t="23937" x="647700" y="3067050"/>
          <p14:tracePt t="23954" x="628650" y="3105150"/>
          <p14:tracePt t="23970" x="609600" y="3124200"/>
          <p14:tracePt t="23987" x="590550" y="3136900"/>
          <p14:tracePt t="24003" x="565150" y="3155950"/>
          <p14:tracePt t="24020" x="552450" y="3162300"/>
          <p14:tracePt t="24037" x="546100" y="3168650"/>
          <p14:tracePt t="24101" x="539750" y="3162300"/>
          <p14:tracePt t="24122" x="533400" y="3162300"/>
          <p14:tracePt t="24148" x="533400" y="3155950"/>
          <p14:tracePt t="24215" x="533400" y="3149600"/>
          <p14:tracePt t="24282" x="533400" y="3143250"/>
          <p14:tracePt t="24286" x="539750" y="3143250"/>
          <p14:tracePt t="24288" x="539750" y="3136900"/>
          <p14:tracePt t="24303" x="558800" y="3111500"/>
          <p14:tracePt t="24320" x="571500" y="3105150"/>
          <p14:tracePt t="24336" x="590550" y="3098800"/>
          <p14:tracePt t="24353" x="603250" y="3098800"/>
          <p14:tracePt t="24370" x="603250" y="3105150"/>
          <p14:tracePt t="24386" x="615950" y="3136900"/>
          <p14:tracePt t="24403" x="609600" y="3162300"/>
          <p14:tracePt t="24439" x="609600" y="3155950"/>
          <p14:tracePt t="24444" x="609600" y="3149600"/>
          <p14:tracePt t="24453" x="609600" y="3124200"/>
          <p14:tracePt t="24470" x="622300" y="3086100"/>
          <p14:tracePt t="24486" x="641350" y="3048000"/>
          <p14:tracePt t="24503" x="647700" y="3022600"/>
          <p14:tracePt t="24520" x="654050" y="3022600"/>
          <p14:tracePt t="24558" x="654050" y="3028950"/>
          <p14:tracePt t="24634" x="654050" y="3022600"/>
          <p14:tracePt t="24937" x="654050" y="3028950"/>
          <p14:tracePt t="25061" x="654050" y="3035300"/>
          <p14:tracePt t="25074" x="647700" y="3035300"/>
          <p14:tracePt t="25076" x="647700" y="3041650"/>
          <p14:tracePt t="25086" x="635000" y="3054350"/>
          <p14:tracePt t="25103" x="628650" y="3079750"/>
          <p14:tracePt t="25120" x="622300" y="3105150"/>
          <p14:tracePt t="25136" x="622300" y="3136900"/>
          <p14:tracePt t="25153" x="622300" y="3162300"/>
          <p14:tracePt t="25170" x="615950" y="3168650"/>
          <p14:tracePt t="25208" x="615950" y="3162300"/>
          <p14:tracePt t="25356" x="622300" y="3162300"/>
          <p14:tracePt t="25434" x="622300" y="3155950"/>
          <p14:tracePt t="25449" x="628650" y="3155950"/>
          <p14:tracePt t="25455" x="635000" y="3149600"/>
          <p14:tracePt t="25458" x="641350" y="3143250"/>
          <p14:tracePt t="25470" x="660400" y="3124200"/>
          <p14:tracePt t="25566" x="660400" y="3130550"/>
          <p14:tracePt t="25591" x="654050" y="3130550"/>
          <p14:tracePt t="25597" x="654050" y="3136900"/>
          <p14:tracePt t="25636" x="654050" y="3130550"/>
          <p14:tracePt t="25788" x="654050" y="3136900"/>
          <p14:tracePt t="26263" x="660400" y="3136900"/>
          <p14:tracePt t="26272" x="660400" y="3130550"/>
          <p14:tracePt t="26289" x="666750" y="3130550"/>
          <p14:tracePt t="26297" x="673100" y="3130550"/>
          <p14:tracePt t="26327" x="679450" y="3130550"/>
          <p14:tracePt t="26341" x="685800" y="3130550"/>
          <p14:tracePt t="26348" x="698500" y="3130550"/>
          <p14:tracePt t="26353" x="704850" y="3130550"/>
          <p14:tracePt t="26369" x="742950" y="3136900"/>
          <p14:tracePt t="26386" x="781050" y="3136900"/>
          <p14:tracePt t="26403" x="831850" y="3143250"/>
          <p14:tracePt t="26419" x="914400" y="3149600"/>
          <p14:tracePt t="26437" x="1003300" y="3168650"/>
          <p14:tracePt t="26453" x="1104900" y="3181350"/>
          <p14:tracePt t="26469" x="1231900" y="3187700"/>
          <p14:tracePt t="26486" x="1346200" y="3194050"/>
          <p14:tracePt t="26487" x="1352550" y="3194050"/>
          <p14:tracePt t="26503" x="1479550" y="3200400"/>
          <p14:tracePt t="26519" x="1625600" y="3200400"/>
          <p14:tracePt t="26536" x="1765300" y="3194050"/>
          <p14:tracePt t="26537" x="1771650" y="3187700"/>
          <p14:tracePt t="26553" x="1930400" y="3149600"/>
          <p14:tracePt t="26570" x="2120900" y="3124200"/>
          <p14:tracePt t="26586" x="2292350" y="3092450"/>
          <p14:tracePt t="26587" x="2305050" y="3092450"/>
          <p14:tracePt t="26603" x="2438400" y="3067050"/>
          <p14:tracePt t="26619" x="2533650" y="3048000"/>
          <p14:tracePt t="26636" x="2698750" y="3041650"/>
          <p14:tracePt t="26637" x="2705100" y="3035300"/>
          <p14:tracePt t="26653" x="2870200" y="3028950"/>
          <p14:tracePt t="26669" x="3003550" y="3028950"/>
          <p14:tracePt t="26686" x="3136900" y="3041650"/>
          <p14:tracePt t="26687" x="3149600" y="3041650"/>
          <p14:tracePt t="26703" x="3295650" y="3054350"/>
          <p14:tracePt t="26720" x="3505200" y="3067050"/>
          <p14:tracePt t="26736" x="3695700" y="3073400"/>
          <p14:tracePt t="26737" x="3702050" y="3079750"/>
          <p14:tracePt t="26753" x="3848100" y="3073400"/>
          <p14:tracePt t="26769" x="3981450" y="3073400"/>
          <p14:tracePt t="26786" x="4108450" y="3060700"/>
          <p14:tracePt t="26787" x="4121150" y="3060700"/>
          <p14:tracePt t="26803" x="4210050" y="3054350"/>
          <p14:tracePt t="26819" x="4241800" y="3048000"/>
          <p14:tracePt t="26836" x="4248150" y="3041650"/>
          <p14:tracePt t="26853" x="4260850" y="3035300"/>
          <p14:tracePt t="26870" x="4337050" y="3028950"/>
          <p14:tracePt t="26886" x="4432300" y="3016250"/>
          <p14:tracePt t="26903" x="4514850" y="2997200"/>
          <p14:tracePt t="26919" x="4635500" y="2978150"/>
          <p14:tracePt t="26936" x="4768850" y="2959100"/>
          <p14:tracePt t="26953" x="4851400" y="2946400"/>
          <p14:tracePt t="26969" x="4876800" y="2940050"/>
          <p14:tracePt t="27005" x="4883150" y="2940050"/>
          <p14:tracePt t="27009" x="4889500" y="2940050"/>
          <p14:tracePt t="27020" x="4908550" y="2940050"/>
          <p14:tracePt t="27036" x="4933950" y="2940050"/>
          <p14:tracePt t="27053" x="4984750" y="2933700"/>
          <p14:tracePt t="27069" x="5010150" y="2933700"/>
          <p14:tracePt t="27086" x="5067300" y="2927350"/>
          <p14:tracePt t="27103" x="5092700" y="2927350"/>
          <p14:tracePt t="27119" x="5156200" y="2921000"/>
          <p14:tracePt t="27136" x="5194300" y="2921000"/>
          <p14:tracePt t="27153" x="5219700" y="2914650"/>
          <p14:tracePt t="27170" x="5283200" y="2908300"/>
          <p14:tracePt t="27186" x="5340350" y="2908300"/>
          <p14:tracePt t="27187" x="5346700" y="2901950"/>
          <p14:tracePt t="27203" x="5372100" y="2901950"/>
          <p14:tracePt t="27220" x="5403850" y="2901950"/>
          <p14:tracePt t="27236" x="5467350" y="2895600"/>
          <p14:tracePt t="27237" x="5473700" y="2895600"/>
          <p14:tracePt t="27253" x="5556250" y="2901950"/>
          <p14:tracePt t="27269" x="5581650" y="2901950"/>
          <p14:tracePt t="27286" x="5594350" y="2908300"/>
          <p14:tracePt t="27305" x="5588000" y="2908300"/>
          <p14:tracePt t="27319" x="5575300" y="2908300"/>
          <p14:tracePt t="27336" x="5549900" y="2908300"/>
          <p14:tracePt t="27353" x="5537200" y="2921000"/>
          <p14:tracePt t="27369" x="5530850" y="2921000"/>
          <p14:tracePt t="27386" x="5537200" y="2921000"/>
          <p14:tracePt t="27403" x="5657850" y="3003550"/>
          <p14:tracePt t="27419" x="5702300" y="3035300"/>
          <p14:tracePt t="27436" x="5715000" y="3041650"/>
          <p14:tracePt t="27453" x="5734050" y="3048000"/>
          <p14:tracePt t="27469" x="5765800" y="3060700"/>
          <p14:tracePt t="27486" x="5816600" y="3079750"/>
          <p14:tracePt t="27503" x="5873750" y="3111500"/>
          <p14:tracePt t="27503" x="5880100" y="3111500"/>
          <p14:tracePt t="27519" x="5918200" y="3111500"/>
          <p14:tracePt t="27537" x="5956300" y="3124200"/>
          <p14:tracePt t="27553" x="5981700" y="3130550"/>
          <p14:tracePt t="27569" x="6019800" y="3130550"/>
          <p14:tracePt t="27586" x="6051550" y="3143250"/>
          <p14:tracePt t="27603" x="6057900" y="3143250"/>
          <p14:tracePt t="27620" x="6096000" y="3149600"/>
          <p14:tracePt t="27636" x="6115050" y="3149600"/>
          <p14:tracePt t="27652" x="6134100" y="3149600"/>
          <p14:tracePt t="27669" x="6146800" y="3149600"/>
          <p14:tracePt t="27686" x="6159500" y="3149600"/>
          <p14:tracePt t="27703" x="6184900" y="3149600"/>
          <p14:tracePt t="27719" x="6216650" y="3149600"/>
          <p14:tracePt t="27736" x="6254750" y="3143250"/>
          <p14:tracePt t="27753" x="6311900" y="3143250"/>
          <p14:tracePt t="27770" x="6343650" y="3143250"/>
          <p14:tracePt t="27786" x="6394450" y="3143250"/>
          <p14:tracePt t="27803" x="6438900" y="3143250"/>
          <p14:tracePt t="27819" x="6470650" y="3136900"/>
          <p14:tracePt t="27836" x="6496050" y="3130550"/>
          <p14:tracePt t="27853" x="6508750" y="3130550"/>
          <p14:tracePt t="27869" x="6553200" y="3124200"/>
          <p14:tracePt t="27886" x="6604000" y="3117850"/>
          <p14:tracePt t="27902" x="6629400" y="3111500"/>
          <p14:tracePt t="27919" x="6667500" y="3111500"/>
          <p14:tracePt t="27936" x="6705600" y="3111500"/>
          <p14:tracePt t="27953" x="6711950" y="3111500"/>
          <p14:tracePt t="27969" x="6711950" y="3105150"/>
          <p14:tracePt t="27995" x="6711950" y="3098800"/>
          <p14:tracePt t="28015" x="6705600" y="3098800"/>
          <p14:tracePt t="28033" x="6711950" y="3098800"/>
          <p14:tracePt t="28040" x="6718300" y="3098800"/>
          <p14:tracePt t="28053" x="6743700" y="3086100"/>
          <p14:tracePt t="28070" x="6807200" y="3060700"/>
          <p14:tracePt t="28086" x="6845300" y="3035300"/>
          <p14:tracePt t="28103" x="6883400" y="3003550"/>
          <p14:tracePt t="28120" x="6946900" y="2965450"/>
          <p14:tracePt t="28136" x="7010400" y="2927350"/>
          <p14:tracePt t="28153" x="7067550" y="2914650"/>
          <p14:tracePt t="28169" x="7150100" y="2895600"/>
          <p14:tracePt t="28186" x="7200900" y="2882900"/>
          <p14:tracePt t="28203" x="7232650" y="2870200"/>
          <p14:tracePt t="28220" x="7245350" y="2844800"/>
          <p14:tracePt t="28236" x="7219950" y="2819400"/>
          <p14:tracePt t="28253" x="7200900" y="2781300"/>
          <p14:tracePt t="28269" x="7175500" y="2743200"/>
          <p14:tracePt t="28286" x="7143750" y="2698750"/>
          <p14:tracePt t="28302" x="7118350" y="2635250"/>
          <p14:tracePt t="28320" x="7080250" y="2559050"/>
          <p14:tracePt t="28336" x="7016750" y="2482850"/>
          <p14:tracePt t="28353" x="6940550" y="2406650"/>
          <p14:tracePt t="28369" x="6883400" y="2343150"/>
          <p14:tracePt t="28386" x="6832600" y="2317750"/>
          <p14:tracePt t="28402" x="6826250" y="2311400"/>
          <p14:tracePt t="28419" x="6813550" y="2311400"/>
          <p14:tracePt t="28436" x="6807200" y="2317750"/>
          <p14:tracePt t="28452" x="6769100" y="2311400"/>
          <p14:tracePt t="28470" x="6718300" y="2311400"/>
          <p14:tracePt t="28486" x="6635750" y="2311400"/>
          <p14:tracePt t="28502" x="6534150" y="2311400"/>
          <p14:tracePt t="28504" x="6527800" y="2311400"/>
          <p14:tracePt t="28519" x="6432550" y="2305050"/>
          <p14:tracePt t="28520" x="6426200" y="2305050"/>
          <p14:tracePt t="28536" x="6286500" y="2317750"/>
          <p14:tracePt t="28552" x="6159500" y="2317750"/>
          <p14:tracePt t="28569" x="6045200" y="2311400"/>
          <p14:tracePt t="28570" x="6038850" y="2311400"/>
          <p14:tracePt t="28586" x="5930900" y="2317750"/>
          <p14:tracePt t="28603" x="5842000" y="2317750"/>
          <p14:tracePt t="28620" x="5721350" y="2336800"/>
          <p14:tracePt t="28636" x="5588000" y="2362200"/>
          <p14:tracePt t="28652" x="5473700" y="2393950"/>
          <p14:tracePt t="28669" x="5372100" y="2425700"/>
          <p14:tracePt t="28686" x="5295900" y="2438400"/>
          <p14:tracePt t="28702" x="5283200" y="2444750"/>
          <p14:tracePt t="28719" x="5264150" y="2444750"/>
          <p14:tracePt t="28736" x="5238750" y="2463800"/>
          <p14:tracePt t="28753" x="5162550" y="2533650"/>
          <p14:tracePt t="28769" x="5048250" y="2654300"/>
          <p14:tracePt t="28770" x="5041900" y="2654300"/>
          <p14:tracePt t="28786" x="4978400" y="2730500"/>
          <p14:tracePt t="28787" x="4972050" y="2743200"/>
          <p14:tracePt t="28802" x="4927600" y="2800350"/>
          <p14:tracePt t="28819" x="4902200" y="2832100"/>
          <p14:tracePt t="28820" x="4895850" y="2832100"/>
          <p14:tracePt t="28836" x="4895850" y="2844800"/>
          <p14:tracePt t="28853" x="4895850" y="2857500"/>
          <p14:tracePt t="28869" x="4902200" y="2870200"/>
          <p14:tracePt t="28886" x="4927600" y="2882900"/>
          <p14:tracePt t="28902" x="4984750" y="2895600"/>
          <p14:tracePt t="28919" x="5022850" y="2901950"/>
          <p14:tracePt t="28936" x="5086350" y="2908300"/>
          <p14:tracePt t="28952" x="5194300" y="2921000"/>
          <p14:tracePt t="28969" x="5321300" y="2933700"/>
          <p14:tracePt t="28970" x="5334000" y="2940050"/>
          <p14:tracePt t="28986" x="5480050" y="2965450"/>
          <p14:tracePt t="29002" x="5645150" y="2984500"/>
          <p14:tracePt t="29019" x="5740400" y="2990850"/>
          <p14:tracePt t="29020" x="5746750" y="2990850"/>
          <p14:tracePt t="29036" x="5854700" y="2984500"/>
          <p14:tracePt t="29052" x="6000750" y="2984500"/>
          <p14:tracePt t="29069" x="6121400" y="2971800"/>
          <p14:tracePt t="29069" x="6121400" y="2965450"/>
          <p14:tracePt t="29086" x="6242050" y="2959100"/>
          <p14:tracePt t="29102" x="6337300" y="2946400"/>
          <p14:tracePt t="29120" x="6375400" y="2933700"/>
          <p14:tracePt t="29136" x="6413500" y="2921000"/>
          <p14:tracePt t="29153" x="6515100" y="2901950"/>
          <p14:tracePt t="29169" x="6572250" y="2870200"/>
          <p14:tracePt t="29170" x="6578600" y="2863850"/>
          <p14:tracePt t="29186" x="6591300" y="2851150"/>
          <p14:tracePt t="29202" x="6597650" y="2851150"/>
          <p14:tracePt t="29219" x="6597650" y="2844800"/>
          <p14:tracePt t="29343" x="6591300" y="2844800"/>
          <p14:tracePt t="29362" x="6584950" y="2844800"/>
          <p14:tracePt t="29365" x="6584950" y="2851150"/>
          <p14:tracePt t="29370" x="6578600" y="2851150"/>
          <p14:tracePt t="29386" x="6572250" y="2851150"/>
          <p14:tracePt t="29402" x="6540500" y="2851150"/>
          <p14:tracePt t="29419" x="6527800" y="2851150"/>
          <p14:tracePt t="29439" x="6521450" y="2851150"/>
          <p14:tracePt t="29519" x="6515100" y="2851150"/>
          <p14:tracePt t="29527" x="6508750" y="2851150"/>
          <p14:tracePt t="29536" x="6489700" y="2844800"/>
          <p14:tracePt t="29553" x="6445250" y="2838450"/>
          <p14:tracePt t="29569" x="6419850" y="2838450"/>
          <p14:tracePt t="29593" x="6413500" y="2838450"/>
          <p14:tracePt t="29633" x="6407150" y="2838450"/>
          <p14:tracePt t="29661" x="6400800" y="2838450"/>
          <p14:tracePt t="29787" x="6400800" y="2832100"/>
          <p14:tracePt t="29900" x="6400800" y="2825750"/>
          <p14:tracePt t="29917" x="6400800" y="2832100"/>
          <p14:tracePt t="29942" x="6407150" y="2832100"/>
          <p14:tracePt t="29987" x="6407150" y="2838450"/>
          <p14:tracePt t="30027" x="6413500" y="2838450"/>
          <p14:tracePt t="30077" x="6419850" y="2838450"/>
          <p14:tracePt t="30094" x="6419850" y="2832100"/>
          <p14:tracePt t="30268" x="6419850" y="2838450"/>
          <p14:tracePt t="30390" x="6413500" y="2838450"/>
          <p14:tracePt t="30394" x="6407150" y="2838450"/>
          <p14:tracePt t="30402" x="6400800" y="2838450"/>
          <p14:tracePt t="30419" x="6343650" y="2825750"/>
          <p14:tracePt t="30435" x="6286500" y="2819400"/>
          <p14:tracePt t="30452" x="6248400" y="2806700"/>
          <p14:tracePt t="30469" x="6223000" y="2806700"/>
          <p14:tracePt t="30485" x="6203950" y="2806700"/>
          <p14:tracePt t="30502" x="6197600" y="2806700"/>
          <p14:tracePt t="30525" x="6197600" y="2813050"/>
          <p14:tracePt t="30556" x="6197600" y="2819400"/>
          <p14:tracePt t="30575" x="6197600" y="2825750"/>
          <p14:tracePt t="30578" x="6203950" y="2832100"/>
          <p14:tracePt t="30585" x="6203950" y="2844800"/>
          <p14:tracePt t="30602" x="6197600" y="2863850"/>
          <p14:tracePt t="30619" x="6191250" y="2870200"/>
          <p14:tracePt t="30635" x="6159500" y="2870200"/>
          <p14:tracePt t="30653" x="6127750" y="2876550"/>
          <p14:tracePt t="30669" x="6064250" y="2889250"/>
          <p14:tracePt t="30685" x="6019800" y="2889250"/>
          <p14:tracePt t="30702" x="5962650" y="2895600"/>
          <p14:tracePt t="30719" x="5873750" y="2901950"/>
          <p14:tracePt t="30736" x="5765800" y="2895600"/>
          <p14:tracePt t="30752" x="5664200" y="2901950"/>
          <p14:tracePt t="30753" x="5657850" y="2901950"/>
          <p14:tracePt t="30769" x="5549900" y="2901950"/>
          <p14:tracePt t="30785" x="5448300" y="2901950"/>
          <p14:tracePt t="30802" x="5346700" y="2901950"/>
          <p14:tracePt t="30803" x="5340350" y="2901950"/>
          <p14:tracePt t="30819" x="5251450" y="2908300"/>
          <p14:tracePt t="30835" x="5162550" y="2914650"/>
          <p14:tracePt t="30852" x="5054600" y="2914650"/>
          <p14:tracePt t="30869" x="4933950" y="2914650"/>
          <p14:tracePt t="30886" x="4800600" y="2921000"/>
          <p14:tracePt t="30902" x="4603750" y="2959100"/>
          <p14:tracePt t="30919" x="4286250" y="3060700"/>
          <p14:tracePt t="30935" x="3886200" y="3187700"/>
          <p14:tracePt t="30953" x="3581400" y="3257550"/>
          <p14:tracePt t="30969" x="3479800" y="3270250"/>
          <p14:tracePt t="30985" x="3473450" y="3263900"/>
          <p14:tracePt t="31002" x="3473450" y="3257550"/>
          <p14:tracePt t="31019" x="3479800" y="3244850"/>
          <p14:tracePt t="31035" x="3479800" y="3232150"/>
          <p14:tracePt t="31076" x="3479800" y="3225800"/>
          <p14:tracePt t="31242" x="3479800" y="3232150"/>
          <p14:tracePt t="31432" x="3479800" y="3238500"/>
          <p14:tracePt t="31439" x="3473450" y="3238500"/>
          <p14:tracePt t="31452" x="3454400" y="3238500"/>
          <p14:tracePt t="31469" x="3435350" y="3225800"/>
          <p14:tracePt t="31485" x="3416300" y="3225800"/>
          <p14:tracePt t="31502" x="3390900" y="3225800"/>
          <p14:tracePt t="31518" x="3365500" y="3219450"/>
          <p14:tracePt t="31535" x="3346450" y="3219450"/>
          <p14:tracePt t="31552" x="3314700" y="3219450"/>
          <p14:tracePt t="31569" x="3282950" y="3219450"/>
          <p14:tracePt t="31585" x="3257550" y="3213100"/>
          <p14:tracePt t="31602" x="3238500" y="3206750"/>
          <p14:tracePt t="31619" x="3194050" y="3206750"/>
          <p14:tracePt t="31635" x="3181350" y="3206750"/>
          <p14:tracePt t="31652" x="3175000" y="3206750"/>
          <p14:tracePt t="31669" x="3149600" y="3200400"/>
          <p14:tracePt t="31685" x="3124200" y="3200400"/>
          <p14:tracePt t="31702" x="3098800" y="3200400"/>
          <p14:tracePt t="31718" x="3086100" y="3200400"/>
          <p14:tracePt t="31735" x="3060700" y="3194050"/>
          <p14:tracePt t="31752" x="3035300" y="3194050"/>
          <p14:tracePt t="31768" x="2990850" y="3194050"/>
          <p14:tracePt t="31786" x="2921000" y="3187700"/>
          <p14:tracePt t="31802" x="2876550" y="3187700"/>
          <p14:tracePt t="31819" x="2825750" y="3181350"/>
          <p14:tracePt t="31835" x="2794000" y="3181350"/>
          <p14:tracePt t="31852" x="2768600" y="3181350"/>
          <p14:tracePt t="31869" x="2730500" y="3175000"/>
          <p14:tracePt t="31885" x="2705100" y="3181350"/>
          <p14:tracePt t="31902" x="2679700" y="3181350"/>
          <p14:tracePt t="31918" x="2622550" y="3175000"/>
          <p14:tracePt t="31936" x="2565400" y="3181350"/>
          <p14:tracePt t="31952" x="2482850" y="3187700"/>
          <p14:tracePt t="31970" x="2400300" y="3200400"/>
          <p14:tracePt t="31985" x="2374900" y="3200400"/>
          <p14:tracePt t="32002" x="2349500" y="3200400"/>
          <p14:tracePt t="32018" x="2336800" y="3206750"/>
          <p14:tracePt t="32035" x="2324100" y="3213100"/>
          <p14:tracePt t="32052" x="2317750" y="3213100"/>
          <p14:tracePt t="32068" x="2311400" y="3213100"/>
          <p14:tracePt t="32138" x="2311400" y="3219450"/>
          <p14:tracePt t="32190" x="2317750" y="3219450"/>
          <p14:tracePt t="32203" x="2324100" y="3219450"/>
          <p14:tracePt t="32208" x="2330450" y="3219450"/>
          <p14:tracePt t="32218" x="2355850" y="3219450"/>
          <p14:tracePt t="32235" x="2413000" y="3244850"/>
          <p14:tracePt t="32252" x="2476500" y="3282950"/>
          <p14:tracePt t="32268" x="2552700" y="3308350"/>
          <p14:tracePt t="32285" x="2616200" y="3327400"/>
          <p14:tracePt t="32286" x="2622550" y="3327400"/>
          <p14:tracePt t="32302" x="2692400" y="3340100"/>
          <p14:tracePt t="32319" x="2781300" y="3352800"/>
          <p14:tracePt t="32335" x="2857500" y="3365500"/>
          <p14:tracePt t="32352" x="2908300" y="3365500"/>
          <p14:tracePt t="32368" x="2965450" y="3378200"/>
          <p14:tracePt t="32385" x="3028950" y="3390900"/>
          <p14:tracePt t="32402" x="3117850" y="3403600"/>
          <p14:tracePt t="32418" x="3206750" y="3429000"/>
          <p14:tracePt t="32435" x="3263900" y="3454400"/>
          <p14:tracePt t="32452" x="3321050" y="3467100"/>
          <p14:tracePt t="32468" x="3384550" y="3492500"/>
          <p14:tracePt t="32485" x="3441700" y="3511550"/>
          <p14:tracePt t="32486" x="3448050" y="3511550"/>
          <p14:tracePt t="32502" x="3511550" y="3536950"/>
          <p14:tracePt t="32518" x="3568700" y="3549650"/>
          <p14:tracePt t="32535" x="3600450" y="3562350"/>
          <p14:tracePt t="32536" x="3606800" y="3562350"/>
          <p14:tracePt t="32552" x="3663950" y="3575050"/>
          <p14:tracePt t="32568" x="3714750" y="3587750"/>
          <p14:tracePt t="32585" x="3765550" y="3600450"/>
          <p14:tracePt t="32586" x="3771900" y="3600450"/>
          <p14:tracePt t="32602" x="3778250" y="3606800"/>
          <p14:tracePt t="32618" x="3784600" y="3613150"/>
          <p14:tracePt t="32635" x="3803650" y="3613150"/>
          <p14:tracePt t="32652" x="3810000" y="3613150"/>
          <p14:tracePt t="32668" x="3822700" y="3619500"/>
          <p14:tracePt t="32686" x="3829050" y="3619500"/>
          <p14:tracePt t="32768" x="3822700" y="3619500"/>
          <p14:tracePt t="32782" x="3816350" y="3619500"/>
          <p14:tracePt t="32787" x="3810000" y="3625850"/>
          <p14:tracePt t="32802" x="3797300" y="3625850"/>
          <p14:tracePt t="32818" x="3784600" y="3638550"/>
          <p14:tracePt t="32835" x="3778250" y="3644900"/>
          <p14:tracePt t="32836" x="3771900" y="3644900"/>
          <p14:tracePt t="32860" x="3765550" y="3644900"/>
          <p14:tracePt t="32877" x="3759200" y="3644900"/>
          <p14:tracePt t="32888" x="3752850" y="3644900"/>
          <p14:tracePt t="32902" x="3733800" y="3644900"/>
          <p14:tracePt t="32919" x="3702050" y="3644900"/>
          <p14:tracePt t="32935" x="3695700" y="3638550"/>
          <p14:tracePt t="32952" x="3689350" y="3638550"/>
          <p14:tracePt t="33167" x="3695700" y="3638550"/>
          <p14:tracePt t="33201" x="3702050" y="3638550"/>
          <p14:tracePt t="33207" x="3708400" y="3638550"/>
          <p14:tracePt t="33218" x="3721100" y="3638550"/>
          <p14:tracePt t="33235" x="3727450" y="3638550"/>
          <p14:tracePt t="33316" x="3721100" y="3638550"/>
          <p14:tracePt t="33328" x="3727450" y="3638550"/>
          <p14:tracePt t="33346" x="3721100" y="3638550"/>
          <p14:tracePt t="33361" x="3727450" y="3638550"/>
          <p14:tracePt t="33390" x="3721100" y="3638550"/>
          <p14:tracePt t="33427" x="3714750" y="3638550"/>
          <p14:tracePt t="33443" x="3708400" y="3638550"/>
          <p14:tracePt t="33463" x="3702050" y="3638550"/>
          <p14:tracePt t="33471" x="3702050" y="3632200"/>
          <p14:tracePt t="33474" x="3695700" y="3632200"/>
          <p14:tracePt t="33485" x="3689350" y="3632200"/>
          <p14:tracePt t="33502" x="3676650" y="3619500"/>
          <p14:tracePt t="33518" x="3670300" y="3606800"/>
          <p14:tracePt t="33535" x="3651250" y="3587750"/>
          <p14:tracePt t="33552" x="3638550" y="3587750"/>
          <p14:tracePt t="33569" x="3619500" y="3575050"/>
          <p14:tracePt t="33585" x="3606800" y="3575050"/>
          <p14:tracePt t="33601" x="3587750" y="3568700"/>
          <p14:tracePt t="33618" x="3575050" y="3568700"/>
          <p14:tracePt t="33635" x="3549650" y="3562350"/>
          <p14:tracePt t="33651" x="3530600" y="3556000"/>
          <p14:tracePt t="33668" x="3517900" y="3556000"/>
          <p14:tracePt t="33685" x="3505200" y="3556000"/>
          <p14:tracePt t="33702" x="3486150" y="3549650"/>
          <p14:tracePt t="33718" x="3473450" y="3543300"/>
          <p14:tracePt t="33735" x="3435350" y="3530600"/>
          <p14:tracePt t="33751" x="3397250" y="3524250"/>
          <p14:tracePt t="33768" x="3365500" y="3517900"/>
          <p14:tracePt t="33785" x="3340100" y="3511550"/>
          <p14:tracePt t="33802" x="3302000" y="3505200"/>
          <p14:tracePt t="33818" x="3289300" y="3498850"/>
          <p14:tracePt t="33835" x="3270250" y="3498850"/>
          <p14:tracePt t="33851" x="3219450" y="3492500"/>
          <p14:tracePt t="33868" x="3175000" y="3492500"/>
          <p14:tracePt t="33885" x="3136900" y="3492500"/>
          <p14:tracePt t="33901" x="3098800" y="3486150"/>
          <p14:tracePt t="33918" x="3041650" y="3486150"/>
          <p14:tracePt t="33919" x="3035300" y="3486150"/>
          <p14:tracePt t="33935" x="2959100" y="3479800"/>
          <p14:tracePt t="33952" x="2895600" y="3473450"/>
          <p14:tracePt t="33969" x="2825750" y="3460750"/>
          <p14:tracePt t="33985" x="2768600" y="3454400"/>
          <p14:tracePt t="34002" x="2717800" y="3448050"/>
          <p14:tracePt t="34018" x="2673350" y="3448050"/>
          <p14:tracePt t="34035" x="2641600" y="3448050"/>
          <p14:tracePt t="34051" x="2622550" y="3448050"/>
          <p14:tracePt t="34068" x="2603500" y="3460750"/>
          <p14:tracePt t="34085" x="2590800" y="3467100"/>
          <p14:tracePt t="34101" x="2584450" y="3467100"/>
          <p14:tracePt t="34118" x="2578100" y="3473450"/>
          <p14:tracePt t="34212" x="2571750" y="3473450"/>
          <p14:tracePt t="34227" x="2565400" y="3473450"/>
          <p14:tracePt t="34235" x="2565400" y="3479800"/>
          <p14:tracePt t="34239" x="2559050" y="3479800"/>
          <p14:tracePt t="34251" x="2552700" y="3492500"/>
          <p14:tracePt t="34268" x="2540000" y="3524250"/>
          <p14:tracePt t="34285" x="2533650" y="3536950"/>
          <p14:tracePt t="34313" x="2540000" y="3536950"/>
          <p14:tracePt t="34329" x="2546350" y="3536950"/>
          <p14:tracePt t="34340" x="2552700" y="3536950"/>
          <p14:tracePt t="34351" x="2559050" y="3543300"/>
          <p14:tracePt t="34368" x="2584450" y="3549650"/>
          <p14:tracePt t="34385" x="2603500" y="3549650"/>
          <p14:tracePt t="34401" x="2622550" y="3549650"/>
          <p14:tracePt t="34418" x="2654300" y="3556000"/>
          <p14:tracePt t="34419" x="2660650" y="3556000"/>
          <p14:tracePt t="34435" x="2679700" y="3568700"/>
          <p14:tracePt t="34451" x="2686050" y="3568700"/>
          <p14:tracePt t="34468" x="2692400" y="3568700"/>
          <p14:tracePt t="34493" x="2698750" y="3568700"/>
          <p14:tracePt t="34502" x="2705100" y="3568700"/>
          <p14:tracePt t="34524" x="2711450" y="3568700"/>
          <p14:tracePt t="34551" x="2711450" y="3562350"/>
          <p14:tracePt t="34568" x="2717800" y="3562350"/>
          <p14:tracePt t="34585" x="2730500" y="3562350"/>
          <p14:tracePt t="34601" x="2743200" y="3562350"/>
          <p14:tracePt t="34618" x="2755900" y="3562350"/>
          <p14:tracePt t="34619" x="2762250" y="3562350"/>
          <p14:tracePt t="34635" x="2787650" y="3562350"/>
          <p14:tracePt t="34652" x="2813050" y="3562350"/>
          <p14:tracePt t="34668" x="2832100" y="3556000"/>
          <p14:tracePt t="34685" x="2870200" y="3556000"/>
          <p14:tracePt t="34701" x="2889250" y="3549650"/>
          <p14:tracePt t="34718" x="2895600" y="3543300"/>
          <p14:tracePt t="34735" x="2908300" y="3543300"/>
          <p14:tracePt t="34752" x="2933700" y="3543300"/>
          <p14:tracePt t="34768" x="2959100" y="3536950"/>
          <p14:tracePt t="35037" x="2965450" y="3536950"/>
          <p14:tracePt t="35041" x="2971800" y="3536950"/>
          <p14:tracePt t="35051" x="3009900" y="3530600"/>
          <p14:tracePt t="35068" x="3092450" y="3524250"/>
          <p14:tracePt t="35085" x="3149600" y="3517900"/>
          <p14:tracePt t="35101" x="3155950" y="3517900"/>
          <p14:tracePt t="35209" x="3162300" y="3517900"/>
          <p14:tracePt t="35347" x="3168650" y="3517900"/>
          <p14:tracePt t="35353" x="3175000" y="3517900"/>
          <p14:tracePt t="35357" x="3181350" y="3517900"/>
          <p14:tracePt t="35368" x="3206750" y="3511550"/>
          <p14:tracePt t="35384" x="3263900" y="3517900"/>
          <p14:tracePt t="35401" x="3289300" y="3517900"/>
          <p14:tracePt t="35418" x="3295650" y="3517900"/>
          <p14:tracePt t="35434" x="3308350" y="3524250"/>
          <p14:tracePt t="35451" x="3314700" y="3524250"/>
          <p14:tracePt t="35468" x="3321050" y="3530600"/>
          <p14:tracePt t="35484" x="3333750" y="3530600"/>
          <p14:tracePt t="35501" x="3333750" y="3524250"/>
          <p14:tracePt t="35656" x="3340100" y="3524250"/>
          <p14:tracePt t="35666" x="3346450" y="3524250"/>
          <p14:tracePt t="35672" x="3352800" y="3524250"/>
          <p14:tracePt t="35684" x="3371850" y="3530600"/>
          <p14:tracePt t="35702" x="3409950" y="3536950"/>
          <p14:tracePt t="35718" x="3441700" y="3543300"/>
          <p14:tracePt t="35734" x="3473450" y="3543300"/>
          <p14:tracePt t="35752" x="3505200" y="3543300"/>
          <p14:tracePt t="35768" x="3536950" y="3549650"/>
          <p14:tracePt t="35784" x="3568700" y="3549650"/>
          <p14:tracePt t="35801" x="3581400" y="3556000"/>
          <p14:tracePt t="35818" x="3613150" y="3556000"/>
          <p14:tracePt t="35835" x="3644900" y="3568700"/>
          <p14:tracePt t="35851" x="3683000" y="3575050"/>
          <p14:tracePt t="35868" x="3759200" y="3587750"/>
          <p14:tracePt t="35884" x="3771900" y="3594100"/>
          <p14:tracePt t="35901" x="3771900" y="3600450"/>
          <p14:tracePt t="35918" x="3778250" y="3600450"/>
          <p14:tracePt t="35934" x="3797300" y="3606800"/>
          <p14:tracePt t="35951" x="3829050" y="3606800"/>
          <p14:tracePt t="35968" x="3860800" y="3606800"/>
          <p14:tracePt t="35984" x="3898900" y="3619500"/>
          <p14:tracePt t="36001" x="3956050" y="3625850"/>
          <p14:tracePt t="36018" x="3962400" y="3625850"/>
          <p14:tracePt t="36035" x="3975100" y="3625850"/>
          <p14:tracePt t="36051" x="3981450" y="3625850"/>
          <p14:tracePt t="36755" x="3975100" y="3625850"/>
          <p14:tracePt t="37014" x="3981450" y="3625850"/>
          <p14:tracePt t="37114" x="3987800" y="3625850"/>
          <p14:tracePt t="37122" x="3994150" y="3625850"/>
          <p14:tracePt t="37134" x="4025900" y="3606800"/>
          <p14:tracePt t="37151" x="4051300" y="3587750"/>
          <p14:tracePt t="37181" x="4057650" y="3587750"/>
          <p14:tracePt t="37355" x="4051300" y="3587750"/>
          <p14:tracePt t="37461" x="4044950" y="3587750"/>
          <p14:tracePt t="37484" x="4038600" y="3587750"/>
          <p14:tracePt t="37502" x="4032250" y="3587750"/>
          <p14:tracePt t="37506" x="4025900" y="3587750"/>
          <p14:tracePt t="37518" x="4019550" y="3587750"/>
          <p14:tracePt t="37535" x="4006850" y="3594100"/>
          <p14:tracePt t="37551" x="3994150" y="3606800"/>
          <p14:tracePt t="37568" x="3981450" y="3606800"/>
          <p14:tracePt t="37584" x="3975100" y="3606800"/>
          <p14:tracePt t="37607" x="3968750" y="3606800"/>
          <p14:tracePt t="37729" x="3962400" y="3606800"/>
          <p14:tracePt t="37734" x="3956050" y="3606800"/>
          <p14:tracePt t="37743" x="3956050" y="3613150"/>
          <p14:tracePt t="37751" x="3937000" y="3613150"/>
          <p14:tracePt t="37767" x="3911600" y="3625850"/>
          <p14:tracePt t="37784" x="3898900" y="3632200"/>
          <p14:tracePt t="37810" x="3892550" y="3632200"/>
          <p14:tracePt t="38092" x="3898900" y="3632200"/>
          <p14:tracePt t="38159" x="3898900" y="3625850"/>
          <p14:tracePt t="38168" x="3898900" y="3632200"/>
          <p14:tracePt t="38177" x="3898900" y="3625850"/>
          <p14:tracePt t="38184" x="3905250" y="3625850"/>
          <p14:tracePt t="38201" x="3905250" y="3632200"/>
          <p14:tracePt t="38217" x="3905250" y="3625850"/>
          <p14:tracePt t="38486" x="3911600" y="3625850"/>
          <p14:tracePt t="38542" x="3917950" y="3625850"/>
          <p14:tracePt t="38565" x="3924300" y="3625850"/>
          <p14:tracePt t="38574" x="3924300" y="3619500"/>
          <p14:tracePt t="38584" x="3930650" y="3619500"/>
          <p14:tracePt t="38601" x="3937000" y="3619500"/>
          <p14:tracePt t="38626" x="3943350" y="3619500"/>
          <p14:tracePt t="38635" x="3949700" y="3619500"/>
          <p14:tracePt t="38651" x="3949700" y="3613150"/>
          <p14:tracePt t="38667" x="3956050" y="3613150"/>
          <p14:tracePt t="38721" x="3962400" y="3613150"/>
          <p14:tracePt t="38725" x="3962400" y="3606800"/>
          <p14:tracePt t="38734" x="3987800" y="3606800"/>
          <p14:tracePt t="38735" x="3994150" y="3606800"/>
          <p14:tracePt t="38751" x="4032250" y="3587750"/>
          <p14:tracePt t="38767" x="4038600" y="3587750"/>
          <p14:tracePt t="38784" x="4051300" y="3587750"/>
          <p14:tracePt t="38801" x="4076700" y="3587750"/>
          <p14:tracePt t="38817" x="4133850" y="3587750"/>
          <p14:tracePt t="38834" x="4184650" y="3587750"/>
          <p14:tracePt t="38851" x="4241800" y="3587750"/>
          <p14:tracePt t="38868" x="4337050" y="3581400"/>
          <p14:tracePt t="38884" x="4464050" y="3568700"/>
          <p14:tracePt t="38901" x="4603750" y="3543300"/>
          <p14:tracePt t="38918" x="4724400" y="3530600"/>
          <p14:tracePt t="38934" x="4813300" y="3511550"/>
          <p14:tracePt t="38934" x="4819650" y="3511550"/>
          <p14:tracePt t="38951" x="4927600" y="3492500"/>
          <p14:tracePt t="38967" x="5048250" y="3479800"/>
          <p14:tracePt t="38984" x="5168900" y="3467100"/>
          <p14:tracePt t="39000" x="5321300" y="3460750"/>
          <p14:tracePt t="39018" x="5543550" y="3473450"/>
          <p14:tracePt t="39018" x="5562600" y="3473450"/>
          <p14:tracePt t="39034" x="5765800" y="3492500"/>
          <p14:tracePt t="39051" x="5918200" y="3511550"/>
          <p14:tracePt t="39068" x="6013450" y="3536950"/>
          <p14:tracePt t="39084" x="6108700" y="3581400"/>
          <p14:tracePt t="39101" x="6229350" y="3632200"/>
          <p14:tracePt t="39117" x="6311900" y="3670300"/>
          <p14:tracePt t="39134" x="6400800" y="3683000"/>
          <p14:tracePt t="39151" x="6572250" y="3714750"/>
          <p14:tracePt t="39168" x="6724650" y="3727450"/>
          <p14:tracePt t="39169" x="6737350" y="3727450"/>
          <p14:tracePt t="39184" x="6851650" y="3721100"/>
          <p14:tracePt t="39200" x="6997700" y="3727450"/>
          <p14:tracePt t="39217" x="7112000" y="3765550"/>
          <p14:tracePt t="39218" x="7124700" y="3765550"/>
          <p14:tracePt t="39234" x="7296150" y="3797300"/>
          <p14:tracePt t="39251" x="7518400" y="3854450"/>
          <p14:tracePt t="39268" x="7689850" y="3879850"/>
          <p14:tracePt t="39284" x="7778750" y="3898900"/>
          <p14:tracePt t="39300" x="7842250" y="3905250"/>
          <p14:tracePt t="39318" x="7893050" y="3892550"/>
          <p14:tracePt t="39334" x="7931150" y="3892550"/>
          <p14:tracePt t="39351" x="7981950" y="3873500"/>
          <p14:tracePt t="39368" x="8051800" y="3835400"/>
          <p14:tracePt t="39384" x="8089900" y="3790950"/>
          <p14:tracePt t="39401" x="8153400" y="3721100"/>
          <p14:tracePt t="39417" x="8191500" y="3644900"/>
          <p14:tracePt t="39417" x="8197850" y="3644900"/>
          <p14:tracePt t="39434" x="8216900" y="3600450"/>
          <p14:tracePt t="39450" x="8216900" y="3587750"/>
          <p14:tracePt t="39468" x="8191500" y="3568700"/>
          <p14:tracePt t="39484" x="8147050" y="3543300"/>
          <p14:tracePt t="39501" x="8096250" y="3536950"/>
          <p14:tracePt t="39518" x="8039100" y="3530600"/>
          <p14:tracePt t="39534" x="7956550" y="3536950"/>
          <p14:tracePt t="39551" x="7854950" y="3549650"/>
          <p14:tracePt t="39568" x="7747000" y="3575050"/>
          <p14:tracePt t="39584" x="7639050" y="3587750"/>
          <p14:tracePt t="39601" x="7505700" y="3625850"/>
          <p14:tracePt t="39617" x="7366000" y="3676650"/>
          <p14:tracePt t="39618" x="7353300" y="3683000"/>
          <p14:tracePt t="39634" x="7213600" y="3727450"/>
          <p14:tracePt t="39650" x="7137400" y="3746500"/>
          <p14:tracePt t="39667" x="7099300" y="3752850"/>
          <p14:tracePt t="39684" x="7067550" y="3746500"/>
          <p14:tracePt t="39701" x="6991350" y="3740150"/>
          <p14:tracePt t="39717" x="6889750" y="3733800"/>
          <p14:tracePt t="39734" x="6807200" y="3721100"/>
          <p14:tracePt t="39751" x="6750050" y="3708400"/>
          <p14:tracePt t="39767" x="6711950" y="3708400"/>
          <p14:tracePt t="39784" x="6699250" y="3702050"/>
          <p14:tracePt t="39800" x="6692900" y="3702050"/>
          <p14:tracePt t="39817" x="6686550" y="3702050"/>
          <p14:tracePt t="39834" x="6673850" y="3702050"/>
          <p14:tracePt t="39970" x="6680200" y="3702050"/>
          <p14:tracePt t="39977" x="6686550" y="3702050"/>
          <p14:tracePt t="39984" x="6699250" y="3702050"/>
          <p14:tracePt t="40000" x="6743700" y="3695700"/>
          <p14:tracePt t="40017" x="6788150" y="3695700"/>
          <p14:tracePt t="40034" x="6851650" y="3689350"/>
          <p14:tracePt t="40050" x="6902450" y="3689350"/>
          <p14:tracePt t="40067" x="6965950" y="3683000"/>
          <p14:tracePt t="40084" x="7023100" y="3683000"/>
          <p14:tracePt t="40100" x="7061200" y="3683000"/>
          <p14:tracePt t="40117" x="7080250" y="3676650"/>
          <p14:tracePt t="40134" x="7092950" y="3676650"/>
          <p14:tracePt t="40156" x="7099300" y="3676650"/>
          <p14:tracePt t="40169" x="7099300" y="3670300"/>
          <p14:tracePt t="40356" x="7092950" y="3670300"/>
          <p14:tracePt t="40359" x="7086600" y="3670300"/>
          <p14:tracePt t="40367" x="7061200" y="3670300"/>
          <p14:tracePt t="40384" x="7010400" y="3670300"/>
          <p14:tracePt t="40400" x="6946900" y="3676650"/>
          <p14:tracePt t="40417" x="6889750" y="3676650"/>
          <p14:tracePt t="40434" x="6838950" y="3676650"/>
          <p14:tracePt t="40451" x="6781800" y="3683000"/>
          <p14:tracePt t="40467" x="6731000" y="3683000"/>
          <p14:tracePt t="40484" x="6661150" y="3683000"/>
          <p14:tracePt t="40500" x="6616700" y="3683000"/>
          <p14:tracePt t="40517" x="6578600" y="3676650"/>
          <p14:tracePt t="40518" x="6572250" y="3676650"/>
          <p14:tracePt t="40534" x="6553200" y="3670300"/>
          <p14:tracePt t="40550" x="6527800" y="3663950"/>
          <p14:tracePt t="40567" x="6515100" y="3657600"/>
          <p14:tracePt t="40584" x="6483350" y="3651250"/>
          <p14:tracePt t="40601" x="6451600" y="3644900"/>
          <p14:tracePt t="40617" x="6426200" y="3632200"/>
          <p14:tracePt t="40634" x="6394450" y="3625850"/>
          <p14:tracePt t="40650" x="6375400" y="3613150"/>
          <p14:tracePt t="40667" x="6350000" y="3606800"/>
          <p14:tracePt t="40684" x="6330950" y="3594100"/>
          <p14:tracePt t="40700" x="6292850" y="3587750"/>
          <p14:tracePt t="40717" x="6280150" y="3581400"/>
          <p14:tracePt t="40734" x="6267450" y="3575050"/>
          <p14:tracePt t="40750" x="6261100" y="3575050"/>
          <p14:tracePt t="40767" x="6248400" y="3575050"/>
          <p14:tracePt t="40790" x="6248400" y="3568700"/>
          <p14:tracePt t="41161" x="6242050" y="3568700"/>
          <p14:tracePt t="41172" x="6235700" y="3568700"/>
          <p14:tracePt t="41178" x="6229350" y="3568700"/>
          <p14:tracePt t="41183" x="6210300" y="3568700"/>
          <p14:tracePt t="41200" x="6184900" y="3568700"/>
          <p14:tracePt t="41217" x="6140450" y="3568700"/>
          <p14:tracePt t="41233" x="6070600" y="3575050"/>
          <p14:tracePt t="41250" x="6051550" y="3575050"/>
          <p14:tracePt t="41267" x="6045200" y="3575050"/>
          <p14:tracePt t="41283" x="6038850" y="3568700"/>
          <p14:tracePt t="41304" x="6032500" y="3568700"/>
          <p14:tracePt t="41317" x="6019800" y="3568700"/>
          <p14:tracePt t="41333" x="6000750" y="3562350"/>
          <p14:tracePt t="41350" x="5956300" y="3556000"/>
          <p14:tracePt t="41367" x="5918200" y="3536950"/>
          <p14:tracePt t="41384" x="5873750" y="3517900"/>
          <p14:tracePt t="41400" x="5835650" y="3505200"/>
          <p14:tracePt t="41417" x="5797550" y="3492500"/>
          <p14:tracePt t="41433" x="5765800" y="3492500"/>
          <p14:tracePt t="41450" x="5740400" y="3486150"/>
          <p14:tracePt t="41467" x="5715000" y="3479800"/>
          <p14:tracePt t="41483" x="5702300" y="3467100"/>
          <p14:tracePt t="41594" x="5702300" y="3473450"/>
          <p14:tracePt t="41680" x="5695950" y="3473450"/>
          <p14:tracePt t="41687" x="5689600" y="3473450"/>
          <p14:tracePt t="41691" x="5683250" y="3473450"/>
          <p14:tracePt t="41700" x="5664200" y="3473450"/>
          <p14:tracePt t="41717" x="5607050" y="3473450"/>
          <p14:tracePt t="41734" x="5543550" y="3479800"/>
          <p14:tracePt t="41750" x="5505450" y="3473450"/>
          <p14:tracePt t="41751" x="5499100" y="3473450"/>
          <p14:tracePt t="41767" x="5441950" y="3473450"/>
          <p14:tracePt t="41784" x="5365750" y="3467100"/>
          <p14:tracePt t="41800" x="5257800" y="3454400"/>
          <p14:tracePt t="41817" x="5143500" y="3435350"/>
          <p14:tracePt t="41834" x="5022850" y="3403600"/>
          <p14:tracePt t="41850" x="4902200" y="3384550"/>
          <p14:tracePt t="41851" x="4895850" y="3384550"/>
          <p14:tracePt t="41867" x="4806950" y="3359150"/>
          <p14:tracePt t="41884" x="4692650" y="3333750"/>
          <p14:tracePt t="41900" x="4565650" y="3333750"/>
          <p14:tracePt t="41901" x="4559300" y="3333750"/>
          <p14:tracePt t="41917" x="4381500" y="3340100"/>
          <p14:tracePt t="41934" x="4197350" y="3352800"/>
          <p14:tracePt t="41950" x="4051300" y="3359150"/>
          <p14:tracePt t="41951" x="4051300" y="3352800"/>
          <p14:tracePt t="41967" x="3867150" y="3346450"/>
          <p14:tracePt t="41984" x="3657600" y="3333750"/>
          <p14:tracePt t="42000" x="3403600" y="3333750"/>
          <p14:tracePt t="42002" x="3378200" y="3327400"/>
          <p14:tracePt t="42017" x="3162300" y="3327400"/>
          <p14:tracePt t="42033" x="2971800" y="3340100"/>
          <p14:tracePt t="42050" x="2768600" y="3365500"/>
          <p14:tracePt t="42067" x="2533650" y="3371850"/>
          <p14:tracePt t="42083" x="2336800" y="3371850"/>
          <p14:tracePt t="42100" x="2197100" y="3359150"/>
          <p14:tracePt t="42117" x="2051050" y="3352800"/>
          <p14:tracePt t="42134" x="1955800" y="3340100"/>
          <p14:tracePt t="42150" x="1885950" y="3340100"/>
          <p14:tracePt t="42167" x="1835150" y="3346450"/>
          <p14:tracePt t="42183" x="1771650" y="3346450"/>
          <p14:tracePt t="42200" x="1746250" y="3352800"/>
          <p14:tracePt t="42217" x="1733550" y="3352800"/>
          <p14:tracePt t="42233" x="1733550" y="3359150"/>
          <p14:tracePt t="42250" x="1739900" y="3359150"/>
          <p14:tracePt t="42267" x="1835150" y="3371850"/>
          <p14:tracePt t="42283" x="1981200" y="3384550"/>
          <p14:tracePt t="42300" x="2133600" y="3384550"/>
          <p14:tracePt t="42317" x="2266950" y="3384550"/>
          <p14:tracePt t="42334" x="2406650" y="3378200"/>
          <p14:tracePt t="42350" x="2482850" y="3371850"/>
          <p14:tracePt t="42367" x="2571750" y="3359150"/>
          <p14:tracePt t="42384" x="2730500" y="3346450"/>
          <p14:tracePt t="42400" x="2901950" y="3333750"/>
          <p14:tracePt t="42417" x="3067050" y="3321050"/>
          <p14:tracePt t="42434" x="3263900" y="3321050"/>
          <p14:tracePt t="42450" x="3422650" y="3327400"/>
          <p14:tracePt t="42467" x="3524250" y="3333750"/>
          <p14:tracePt t="42483" x="3587750" y="3333750"/>
          <p14:tracePt t="42500" x="3632200" y="3352800"/>
          <p14:tracePt t="42517" x="3644900" y="3352800"/>
          <p14:tracePt t="42533" x="3644900" y="3359150"/>
          <p14:tracePt t="42594" x="3638550" y="3359150"/>
          <p14:tracePt t="42598" x="3632200" y="3359150"/>
          <p14:tracePt t="42604" x="3600450" y="3365500"/>
          <p14:tracePt t="42617" x="3543300" y="3378200"/>
          <p14:tracePt t="42634" x="3441700" y="3390900"/>
          <p14:tracePt t="42650" x="3333750" y="3403600"/>
          <p14:tracePt t="42651" x="3327400" y="3409950"/>
          <p14:tracePt t="42667" x="3232150" y="3429000"/>
          <p14:tracePt t="42684" x="3117850" y="3441700"/>
          <p14:tracePt t="42700" x="3003550" y="3460750"/>
          <p14:tracePt t="42717" x="2908300" y="3479800"/>
          <p14:tracePt t="42734" x="2813050" y="3505200"/>
          <p14:tracePt t="42750" x="2736850" y="3530600"/>
          <p14:tracePt t="42751" x="2736850" y="3536950"/>
          <p14:tracePt t="42767" x="2673350" y="3587750"/>
          <p14:tracePt t="42783" x="2622550" y="3619500"/>
          <p14:tracePt t="42800" x="2622550" y="3625850"/>
          <p14:tracePt t="42817" x="2622550" y="3632200"/>
          <p14:tracePt t="42833" x="2622550" y="3625850"/>
          <p14:tracePt t="42850" x="2628900" y="3625850"/>
          <p14:tracePt t="42867" x="2641600" y="3619500"/>
          <p14:tracePt t="42883" x="2647950" y="3619500"/>
          <p14:tracePt t="42900" x="2654300" y="3619500"/>
          <p14:tracePt t="42947" x="2660650" y="3619500"/>
          <p14:tracePt t="42951" x="2667000" y="3625850"/>
          <p14:tracePt t="42953" x="2673350" y="3625850"/>
          <p14:tracePt t="42967" x="2686050" y="3632200"/>
          <p14:tracePt t="42983" x="2711450" y="3632200"/>
          <p14:tracePt t="43000" x="2736850" y="3619500"/>
          <p14:tracePt t="43016" x="2755900" y="3619500"/>
          <p14:tracePt t="43033" x="2768600" y="3619500"/>
          <p14:tracePt t="43050" x="2774950" y="3619500"/>
          <p14:tracePt t="43067" x="2781300" y="3619500"/>
          <p14:tracePt t="43083" x="2806700" y="3613150"/>
          <p14:tracePt t="43100" x="2825750" y="3606800"/>
          <p14:tracePt t="43117" x="2844800" y="3606800"/>
          <p14:tracePt t="43133" x="2870200" y="3600450"/>
          <p14:tracePt t="43150" x="2901950" y="3600450"/>
          <p14:tracePt t="43166" x="2908300" y="3600450"/>
          <p14:tracePt t="43211" x="2914650" y="3600450"/>
          <p14:tracePt t="43228" x="2921000" y="3600450"/>
          <p14:tracePt t="43232" x="2927350" y="3600450"/>
          <p14:tracePt t="43235" x="2933700" y="3600450"/>
          <p14:tracePt t="43250" x="2990850" y="3587750"/>
          <p14:tracePt t="43266" x="3035300" y="3581400"/>
          <p14:tracePt t="43283" x="3048000" y="3575050"/>
          <p14:tracePt t="43300" x="3067050" y="3575050"/>
          <p14:tracePt t="43317" x="3073400" y="3575050"/>
          <p14:tracePt t="43333" x="3079750" y="3575050"/>
          <p14:tracePt t="43350" x="3086100" y="3575050"/>
          <p14:tracePt t="43366" x="3092450" y="3568700"/>
          <p14:tracePt t="43383" x="3111500" y="3568700"/>
          <p14:tracePt t="43400" x="3136900" y="3568700"/>
          <p14:tracePt t="43416" x="3168650" y="3568700"/>
          <p14:tracePt t="43433" x="3194050" y="3568700"/>
          <p14:tracePt t="43450" x="3206750" y="3568700"/>
          <p14:tracePt t="43467" x="3238500" y="3575050"/>
          <p14:tracePt t="43483" x="3251200" y="3581400"/>
          <p14:tracePt t="43503" x="3257550" y="3581400"/>
          <p14:tracePt t="43516" x="3263900" y="3581400"/>
          <p14:tracePt t="43533" x="3282950" y="3575050"/>
          <p14:tracePt t="43550" x="3289300" y="3575050"/>
          <p14:tracePt t="43566" x="3327400" y="3581400"/>
          <p14:tracePt t="43583" x="3352800" y="3581400"/>
          <p14:tracePt t="43600" x="3384550" y="3581400"/>
          <p14:tracePt t="43616" x="3422650" y="3581400"/>
          <p14:tracePt t="43633" x="3441700" y="3581400"/>
          <p14:tracePt t="43650" x="3460750" y="3581400"/>
          <p14:tracePt t="43666" x="3479800" y="3581400"/>
          <p14:tracePt t="43683" x="3498850" y="3587750"/>
          <p14:tracePt t="43684" x="3505200" y="3587750"/>
          <p14:tracePt t="43700" x="3543300" y="3587750"/>
          <p14:tracePt t="43716" x="3600450" y="3587750"/>
          <p14:tracePt t="43734" x="3676650" y="3594100"/>
          <p14:tracePt t="43750" x="3746500" y="3606800"/>
          <p14:tracePt t="43766" x="3771900" y="3600450"/>
          <p14:tracePt t="43784" x="3790950" y="3606800"/>
          <p14:tracePt t="43800" x="3816350" y="3606800"/>
          <p14:tracePt t="43816" x="3835400" y="3606800"/>
          <p14:tracePt t="43833" x="3848100" y="3606800"/>
          <p14:tracePt t="43850" x="3854450" y="3606800"/>
          <p14:tracePt t="43872" x="3860800" y="3606800"/>
          <p14:tracePt t="43900" x="3867150" y="3606800"/>
          <p14:tracePt t="43914" x="3873500" y="3606800"/>
          <p14:tracePt t="43922" x="3879850" y="3606800"/>
          <p14:tracePt t="43933" x="3886200" y="3606800"/>
          <p14:tracePt t="43950" x="3905250" y="3594100"/>
          <p14:tracePt t="43966" x="3911600" y="3587750"/>
          <p14:tracePt t="43983" x="3924300" y="3587750"/>
          <p14:tracePt t="44044" x="3924300" y="3581400"/>
          <p14:tracePt t="44056" x="3930650" y="3581400"/>
          <p14:tracePt t="44092" x="3924300" y="3581400"/>
          <p14:tracePt t="44104" x="3917950" y="3581400"/>
          <p14:tracePt t="44108" x="3911600" y="3581400"/>
          <p14:tracePt t="44116" x="3892550" y="3581400"/>
          <p14:tracePt t="44133" x="3860800" y="3575050"/>
          <p14:tracePt t="44150" x="3810000" y="3575050"/>
          <p14:tracePt t="44166" x="3746500" y="3575050"/>
          <p14:tracePt t="44183" x="3670300" y="3587750"/>
          <p14:tracePt t="44200" x="3606800" y="3600450"/>
          <p14:tracePt t="44217" x="3562350" y="3600450"/>
          <p14:tracePt t="44233" x="3524250" y="3594100"/>
          <p14:tracePt t="44233" x="3517900" y="3594100"/>
          <p14:tracePt t="44250" x="3486150" y="3587750"/>
          <p14:tracePt t="44267" x="3429000" y="3575050"/>
          <p14:tracePt t="44283" x="3371850" y="3562350"/>
          <p14:tracePt t="44284" x="3365500" y="3556000"/>
          <p14:tracePt t="44300" x="3308350" y="3536950"/>
          <p14:tracePt t="44316" x="3263900" y="3517900"/>
          <p14:tracePt t="44333" x="3251200" y="3505200"/>
          <p14:tracePt t="44350" x="3206750" y="3505200"/>
          <p14:tracePt t="44366" x="3181350" y="3498850"/>
          <p14:tracePt t="44383" x="3143250" y="3492500"/>
          <p14:tracePt t="44400" x="3079750" y="3486150"/>
          <p14:tracePt t="44416" x="3028950" y="3479800"/>
          <p14:tracePt t="44433" x="3003550" y="3479800"/>
          <p14:tracePt t="44450" x="2959100" y="3479800"/>
          <p14:tracePt t="44466" x="2895600" y="3473450"/>
          <p14:tracePt t="44483" x="2825750" y="3454400"/>
          <p14:tracePt t="44484" x="2819400" y="3454400"/>
          <p14:tracePt t="44500" x="2781300" y="3454400"/>
          <p14:tracePt t="44516" x="2717800" y="3441700"/>
          <p14:tracePt t="44533" x="2641600" y="3435350"/>
          <p14:tracePt t="44534" x="2635250" y="3435350"/>
          <p14:tracePt t="44550" x="2571750" y="3441700"/>
          <p14:tracePt t="44566" x="2527300" y="3435350"/>
          <p14:tracePt t="44583" x="2489200" y="3435350"/>
          <p14:tracePt t="44600" x="2419350" y="3435350"/>
          <p14:tracePt t="44617" x="2330450" y="3429000"/>
          <p14:tracePt t="44633" x="2273300" y="3435350"/>
          <p14:tracePt t="44650" x="2216150" y="3435350"/>
          <p14:tracePt t="44666" x="2146300" y="3429000"/>
          <p14:tracePt t="44683" x="2063750" y="3435350"/>
          <p14:tracePt t="44684" x="2057400" y="3435350"/>
          <p14:tracePt t="44700" x="1955800" y="3454400"/>
          <p14:tracePt t="44717" x="1841500" y="3492500"/>
          <p14:tracePt t="44733" x="1790700" y="3498850"/>
          <p14:tracePt t="44734" x="1784350" y="3498850"/>
          <p14:tracePt t="44750" x="1758950" y="3498850"/>
          <p14:tracePt t="44766" x="1701800" y="3505200"/>
          <p14:tracePt t="44783" x="1644650" y="3505200"/>
          <p14:tracePt t="44799" x="1581150" y="3517900"/>
          <p14:tracePt t="44816" x="1555750" y="3530600"/>
          <p14:tracePt t="44833" x="1517650" y="3536950"/>
          <p14:tracePt t="44834" x="1511300" y="3536950"/>
          <p14:tracePt t="44850" x="1447800" y="3556000"/>
          <p14:tracePt t="44866" x="1397000" y="3581400"/>
          <p14:tracePt t="44883" x="1384300" y="3587750"/>
          <p14:tracePt t="44900" x="1384300" y="3600450"/>
          <p14:tracePt t="44916" x="1377950" y="3600450"/>
          <p14:tracePt t="44933" x="1365250" y="3600450"/>
          <p14:tracePt t="44949" x="1358900" y="3600450"/>
          <p14:tracePt t="44967" x="1320800" y="3587750"/>
          <p14:tracePt t="44983" x="1263650" y="3587750"/>
          <p14:tracePt t="45000" x="1193800" y="3556000"/>
          <p14:tracePt t="45016" x="1136650" y="3524250"/>
          <p14:tracePt t="45033" x="1073150" y="3492500"/>
          <p14:tracePt t="45050" x="1028700" y="3486150"/>
          <p14:tracePt t="45066" x="1022350" y="3479800"/>
          <p14:tracePt t="45083" x="1016000" y="3479800"/>
          <p14:tracePt t="45100" x="1003300" y="3479800"/>
          <p14:tracePt t="45116" x="958850" y="3486150"/>
          <p14:tracePt t="45133" x="908050" y="3492500"/>
          <p14:tracePt t="45150" x="876300" y="3498850"/>
          <p14:tracePt t="45166" x="844550" y="3511550"/>
          <p14:tracePt t="45167" x="838200" y="3517900"/>
          <p14:tracePt t="45183" x="806450" y="3581400"/>
          <p14:tracePt t="45200" x="793750" y="3619500"/>
          <p14:tracePt t="45217" x="787400" y="3651250"/>
          <p14:tracePt t="45252" x="787400" y="3644900"/>
          <p14:tracePt t="45317" x="793750" y="3638550"/>
          <p14:tracePt t="45348" x="793750" y="3632200"/>
          <p14:tracePt t="45463" x="793750" y="3625850"/>
          <p14:tracePt t="45532" x="787400" y="3625850"/>
          <p14:tracePt t="45535" x="787400" y="3632200"/>
          <p14:tracePt t="45554" x="781050" y="3632200"/>
          <p14:tracePt t="45566" x="781050" y="3638550"/>
          <p14:tracePt t="45583" x="755650" y="3657600"/>
          <p14:tracePt t="45599" x="749300" y="3663950"/>
          <p14:tracePt t="45616" x="749300" y="3670300"/>
          <p14:tracePt t="45633" x="736600" y="3683000"/>
          <p14:tracePt t="45649" x="723900" y="3695700"/>
          <p14:tracePt t="45666" x="717550" y="3721100"/>
          <p14:tracePt t="45668" x="711200" y="3727450"/>
          <p14:tracePt t="45683" x="698500" y="3765550"/>
          <p14:tracePt t="45699" x="666750" y="3778250"/>
          <p14:tracePt t="45716" x="654050" y="3803650"/>
          <p14:tracePt t="45733" x="647700" y="3816350"/>
          <p14:tracePt t="45760" x="654050" y="3816350"/>
          <p14:tracePt t="45766" x="660400" y="3816350"/>
          <p14:tracePt t="45783" x="692150" y="3822700"/>
          <p14:tracePt t="45799" x="717550" y="3822700"/>
          <p14:tracePt t="45817" x="717550" y="3829050"/>
          <p14:tracePt t="45833" x="736600" y="3822700"/>
          <p14:tracePt t="45850" x="762000" y="3829050"/>
          <p14:tracePt t="45866" x="781050" y="3829050"/>
          <p14:tracePt t="45883" x="781050" y="3835400"/>
          <p14:tracePt t="45899" x="793750" y="3848100"/>
          <p14:tracePt t="45916" x="812800" y="3848100"/>
          <p14:tracePt t="45933" x="825500" y="3867150"/>
          <p14:tracePt t="45949" x="838200" y="3886200"/>
          <p14:tracePt t="45966" x="844550" y="3917950"/>
          <p14:tracePt t="45983" x="876300" y="3937000"/>
          <p14:tracePt t="45999" x="882650" y="3949700"/>
          <p14:tracePt t="46016" x="889000" y="3943350"/>
          <p14:tracePt t="46244" x="895350" y="3943350"/>
          <p14:tracePt t="46348" x="889000" y="3943350"/>
          <p14:tracePt t="46359" x="889000" y="3937000"/>
          <p14:tracePt t="46386" x="889000" y="3943350"/>
          <p14:tracePt t="46407" x="889000" y="3937000"/>
          <p14:tracePt t="46430" x="889000" y="3943350"/>
          <p14:tracePt t="46563" x="889000" y="3937000"/>
          <p14:tracePt t="46609" x="895350" y="3937000"/>
          <p14:tracePt t="46624" x="901700" y="3937000"/>
          <p14:tracePt t="46636" x="908050" y="3937000"/>
          <p14:tracePt t="46642" x="908050" y="3930650"/>
          <p14:tracePt t="46702" x="914400" y="3930650"/>
          <p14:tracePt t="46706" x="914400" y="3924300"/>
          <p14:tracePt t="46716" x="927100" y="3930650"/>
          <p14:tracePt t="46732" x="952500" y="3937000"/>
          <p14:tracePt t="46749" x="971550" y="3943350"/>
          <p14:tracePt t="46766" x="971550" y="3949700"/>
          <p14:tracePt t="46783" x="977900" y="3949700"/>
          <p14:tracePt t="46799" x="971550" y="3949700"/>
          <p14:tracePt t="46842" x="971550" y="3943350"/>
          <p14:tracePt t="46847" x="965200" y="3943350"/>
          <p14:tracePt t="46855" x="958850" y="3943350"/>
          <p14:tracePt t="46866" x="952500" y="3943350"/>
          <p14:tracePt t="46882" x="946150" y="3943350"/>
          <p14:tracePt t="46918" x="939800" y="3943350"/>
          <p14:tracePt t="46922" x="927100" y="3943350"/>
          <p14:tracePt t="46933" x="914400" y="3930650"/>
          <p14:tracePt t="46949" x="908050" y="3930650"/>
          <p14:tracePt t="47018" x="908050" y="3937000"/>
          <p14:tracePt t="47100" x="908050" y="3930650"/>
          <p14:tracePt t="47112" x="914400" y="3930650"/>
          <p14:tracePt t="47159" x="914400" y="3937000"/>
          <p14:tracePt t="47170" x="914400" y="3943350"/>
          <p14:tracePt t="47173" x="914400" y="3949700"/>
          <p14:tracePt t="47182" x="939800" y="3994150"/>
          <p14:tracePt t="47199" x="990600" y="4064000"/>
          <p14:tracePt t="47200" x="996950" y="4064000"/>
          <p14:tracePt t="47216" x="1028700" y="4102100"/>
          <p14:tracePt t="47233" x="1028700" y="4127500"/>
          <p14:tracePt t="47249" x="1041400" y="4133850"/>
          <p14:tracePt t="47266" x="1047750" y="4133850"/>
          <p14:tracePt t="47282" x="1060450" y="4146550"/>
          <p14:tracePt t="47299" x="1092200" y="4159250"/>
          <p14:tracePt t="47316" x="1104900" y="4159250"/>
          <p14:tracePt t="47332" x="1136650" y="4152900"/>
          <p14:tracePt t="47349" x="1168400" y="4152900"/>
          <p14:tracePt t="47366" x="1206500" y="4146550"/>
          <p14:tracePt t="47382" x="1250950" y="4146550"/>
          <p14:tracePt t="47399" x="1295400" y="4146550"/>
          <p14:tracePt t="47416" x="1327150" y="4140200"/>
          <p14:tracePt t="47432" x="1390650" y="4140200"/>
          <p14:tracePt t="47449" x="1466850" y="4140200"/>
          <p14:tracePt t="47466" x="1562100" y="4146550"/>
          <p14:tracePt t="47467" x="1574800" y="4146550"/>
          <p14:tracePt t="47483" x="1663700" y="4152900"/>
          <p14:tracePt t="47499" x="1727200" y="4152900"/>
          <p14:tracePt t="47500" x="1733550" y="4152900"/>
          <p14:tracePt t="47516" x="1784350" y="4159250"/>
          <p14:tracePt t="47532" x="1809750" y="4159250"/>
          <p14:tracePt t="47586" x="1809750" y="4152900"/>
          <p14:tracePt t="47589" x="1803400" y="4152900"/>
          <p14:tracePt t="47599" x="1784350" y="4146550"/>
          <p14:tracePt t="47616" x="1765300" y="4140200"/>
          <p14:tracePt t="47640" x="1758950" y="4140200"/>
          <p14:tracePt t="47649" x="1733550" y="4133850"/>
          <p14:tracePt t="47666" x="1689100" y="4127500"/>
          <p14:tracePt t="47682" x="1676400" y="4114800"/>
          <p14:tracePt t="47699" x="1676400" y="4102100"/>
          <p14:tracePt t="47716" x="1670050" y="4102100"/>
          <p14:tracePt t="47741" x="1663700" y="4102100"/>
          <p14:tracePt t="47801" x="1663700" y="4095750"/>
          <p14:tracePt t="47814" x="1663700" y="4089400"/>
          <p14:tracePt t="47816" x="1670050" y="4089400"/>
          <p14:tracePt t="47832" x="1670050" y="4083050"/>
          <p14:tracePt t="47874" x="1663700" y="4083050"/>
          <p14:tracePt t="47880" x="1657350" y="4083050"/>
          <p14:tracePt t="47883" x="1657350" y="4076700"/>
          <p14:tracePt t="47899" x="1644650" y="4076700"/>
          <p14:tracePt t="47916" x="1631950" y="4064000"/>
          <p14:tracePt t="47985" x="1625600" y="4064000"/>
          <p14:tracePt t="47989" x="1619250" y="4064000"/>
          <p14:tracePt t="47999" x="1600200" y="4064000"/>
          <p14:tracePt t="48016" x="1574800" y="4064000"/>
          <p14:tracePt t="48032" x="1549400" y="4064000"/>
          <p14:tracePt t="48049" x="1517650" y="4057650"/>
          <p14:tracePt t="48066" x="1498600" y="4051300"/>
          <p14:tracePt t="48095" x="1492250" y="4051300"/>
          <p14:tracePt t="48099" x="1492250" y="4044950"/>
          <p14:tracePt t="48115" x="1473200" y="4044950"/>
          <p14:tracePt t="48132" x="1447800" y="4044950"/>
          <p14:tracePt t="48149" x="1409700" y="4044950"/>
          <p14:tracePt t="48150" x="1403350" y="4038600"/>
          <p14:tracePt t="48166" x="1377950" y="4038600"/>
          <p14:tracePt t="48182" x="1352550" y="4038600"/>
          <p14:tracePt t="48199" x="1327150" y="4038600"/>
          <p14:tracePt t="48216" x="1320800" y="4038600"/>
          <p14:tracePt t="48232" x="1308100" y="4044950"/>
          <p14:tracePt t="48249" x="1295400" y="4057650"/>
          <p14:tracePt t="48315" x="1289050" y="4057650"/>
          <p14:tracePt t="48335" x="1282700" y="4057650"/>
          <p14:tracePt t="48339" x="1282700" y="4064000"/>
          <p14:tracePt t="48349" x="1276350" y="4064000"/>
          <p14:tracePt t="48371" x="1270000" y="4064000"/>
          <p14:tracePt t="48551" x="1270000" y="4070350"/>
          <p14:tracePt t="48555" x="1270000" y="4076700"/>
          <p14:tracePt t="48566" x="1289050" y="4114800"/>
          <p14:tracePt t="48582" x="1289050" y="4159250"/>
          <p14:tracePt t="48599" x="1295400" y="4203700"/>
          <p14:tracePt t="48616" x="1295400" y="4254500"/>
          <p14:tracePt t="48632" x="1289050" y="4260850"/>
          <p14:tracePt t="48819" x="1289050" y="4267200"/>
          <p14:tracePt t="48823" x="1289050" y="4273550"/>
          <p14:tracePt t="48832" x="1289050" y="4286250"/>
          <p14:tracePt t="48849" x="1295400" y="4292600"/>
          <p14:tracePt t="48865" x="1295400" y="4305300"/>
          <p14:tracePt t="48882" x="1301750" y="4318000"/>
          <p14:tracePt t="48899" x="1301750" y="4349750"/>
          <p14:tracePt t="48916" x="1295400" y="4362450"/>
          <p14:tracePt t="48938" x="1295400" y="4356100"/>
          <p14:tracePt t="48962" x="1295400" y="4349750"/>
          <p14:tracePt t="48966" x="1295400" y="4343400"/>
          <p14:tracePt t="48982" x="1301750" y="4267200"/>
          <p14:tracePt t="48999" x="1308100" y="4254500"/>
          <p14:tracePt t="49048" x="1301750" y="4254500"/>
          <p14:tracePt t="49060" x="1295400" y="4254500"/>
          <p14:tracePt t="49067" x="1289050" y="4254500"/>
          <p14:tracePt t="49093" x="1282700" y="4254500"/>
          <p14:tracePt t="49103" x="1276350" y="4254500"/>
          <p14:tracePt t="49115" x="1270000" y="4254500"/>
          <p14:tracePt t="49140" x="1263650" y="4254500"/>
          <p14:tracePt t="49149" x="1263650" y="4260850"/>
          <p14:tracePt t="49165" x="1257300" y="4343400"/>
          <p14:tracePt t="49183" x="1295400" y="4432300"/>
          <p14:tracePt t="49199" x="1301750" y="4457700"/>
          <p14:tracePt t="49215" x="1346200" y="4489450"/>
          <p14:tracePt t="49233" x="1466850" y="4521200"/>
          <p14:tracePt t="49249" x="1606550" y="4533900"/>
          <p14:tracePt t="49265" x="1847850" y="4514850"/>
          <p14:tracePt t="49282" x="2095500" y="4451350"/>
          <p14:tracePt t="49282" x="2114550" y="4445000"/>
          <p14:tracePt t="49299" x="2368550" y="4419600"/>
          <p14:tracePt t="49315" x="2819400" y="4406900"/>
          <p14:tracePt t="49332" x="3251200" y="4375150"/>
          <p14:tracePt t="49349" x="3632200" y="4324350"/>
          <p14:tracePt t="49365" x="3778250" y="4298950"/>
          <p14:tracePt t="49382" x="3803650" y="4286250"/>
          <p14:tracePt t="49399" x="3848100" y="4286250"/>
          <p14:tracePt t="49415" x="4006850" y="4311650"/>
          <p14:tracePt t="49432" x="4133850" y="4330700"/>
          <p14:tracePt t="49449" x="4216400" y="4343400"/>
          <p14:tracePt t="49465" x="4286250" y="4356100"/>
          <p14:tracePt t="49482" x="4318000" y="4368800"/>
          <p14:tracePt t="49483" x="4324350" y="4368800"/>
          <p14:tracePt t="49519" x="4330700" y="4368800"/>
          <p14:tracePt t="49522" x="4337050" y="4368800"/>
          <p14:tracePt t="49532" x="4337050" y="4362450"/>
          <p14:tracePt t="49725" x="4330700" y="4362450"/>
          <p14:tracePt t="49730" x="4324350" y="4362450"/>
          <p14:tracePt t="49735" x="4318000" y="4362450"/>
          <p14:tracePt t="49749" x="4241800" y="4368800"/>
          <p14:tracePt t="49765" x="4146550" y="4400550"/>
          <p14:tracePt t="49782" x="4121150" y="4413250"/>
          <p14:tracePt t="49783" x="4114800" y="4413250"/>
          <p14:tracePt t="49799" x="4108450" y="4419600"/>
          <p14:tracePt t="49815" x="4102100" y="4419600"/>
          <p14:tracePt t="49832" x="4095750" y="4419600"/>
          <p14:tracePt t="49861" x="4095750" y="4425950"/>
          <p14:tracePt t="49865" x="4089400" y="4425950"/>
          <p14:tracePt t="49882" x="4057650" y="4445000"/>
          <p14:tracePt t="49899" x="4032250" y="4470400"/>
          <p14:tracePt t="49915" x="4019550" y="4489450"/>
          <p14:tracePt t="49932" x="4000500" y="4514850"/>
          <p14:tracePt t="49949" x="3981450" y="4527550"/>
          <p14:tracePt t="49965" x="3949700" y="4559300"/>
          <p14:tracePt t="49982" x="3943350" y="4591050"/>
          <p14:tracePt t="49983" x="3937000" y="4591050"/>
          <p14:tracePt t="49999" x="3930650" y="4610100"/>
          <p14:tracePt t="50015" x="3917950" y="4610100"/>
          <p14:tracePt t="50032" x="3917950" y="4616450"/>
          <p14:tracePt t="50049" x="3911600" y="4622800"/>
          <p14:tracePt t="50101" x="3905250" y="4622800"/>
          <p14:tracePt t="50114" x="3898900" y="4622800"/>
          <p14:tracePt t="50123" x="3892550" y="4622800"/>
          <p14:tracePt t="50132" x="3879850" y="4622800"/>
          <p14:tracePt t="50149" x="3841750" y="4635500"/>
          <p14:tracePt t="50166" x="3816350" y="4654550"/>
          <p14:tracePt t="50182" x="3797300" y="4673600"/>
          <p14:tracePt t="50198" x="3784600" y="4673600"/>
          <p14:tracePt t="50215" x="3778250" y="4679950"/>
          <p14:tracePt t="50232" x="3771900" y="4679950"/>
          <p14:tracePt t="50249" x="3759200" y="4686300"/>
          <p14:tracePt t="50392" x="3759200" y="4692650"/>
          <p14:tracePt t="50492" x="3759200" y="4686300"/>
          <p14:tracePt t="50593" x="3752850" y="4686300"/>
          <p14:tracePt t="50611" x="3746500" y="4686300"/>
          <p14:tracePt t="50618" x="3740150" y="4686300"/>
          <p14:tracePt t="50631" x="3740150" y="4679950"/>
          <p14:tracePt t="50636" x="3733800" y="4679950"/>
          <p14:tracePt t="50648" x="3708400" y="4679950"/>
          <p14:tracePt t="50666" x="3670300" y="4673600"/>
          <p14:tracePt t="50682" x="3651250" y="4660900"/>
          <p14:tracePt t="50698" x="3625850" y="4641850"/>
          <p14:tracePt t="50716" x="3562350" y="4635500"/>
          <p14:tracePt t="50732" x="3479800" y="4641850"/>
          <p14:tracePt t="50748" x="3448050" y="4641850"/>
          <p14:tracePt t="50765" x="3441700" y="4641850"/>
          <p14:tracePt t="50782" x="3441700" y="4635500"/>
          <p14:tracePt t="50798" x="3448050" y="4635500"/>
          <p14:tracePt t="50824" x="3454400" y="4635500"/>
          <p14:tracePt t="50874" x="3460750" y="4635500"/>
          <p14:tracePt t="50878" x="3460750" y="4641850"/>
          <p14:tracePt t="50892" x="3467100" y="4641850"/>
          <p14:tracePt t="50928" x="3473450" y="4641850"/>
          <p14:tracePt t="50942" x="3479800" y="4641850"/>
          <p14:tracePt t="50945" x="3479800" y="4635500"/>
          <p14:tracePt t="50989" x="3486150" y="4635500"/>
          <p14:tracePt t="50994" x="3492500" y="4635500"/>
          <p14:tracePt t="51000" x="3492500" y="4641850"/>
          <p14:tracePt t="51015" x="3511550" y="4648200"/>
          <p14:tracePt t="51032" x="3524250" y="4648200"/>
          <p14:tracePt t="51126" x="3530600" y="4648200"/>
          <p14:tracePt t="51142" x="3536950" y="4648200"/>
          <p14:tracePt t="51147" x="3543300" y="4648200"/>
          <p14:tracePt t="51151" x="3543300" y="4654550"/>
          <p14:tracePt t="51165" x="3549650" y="4654550"/>
          <p14:tracePt t="51182" x="3549650" y="4660900"/>
          <p14:tracePt t="51198" x="3562350" y="4660900"/>
          <p14:tracePt t="51215" x="3568700" y="4667250"/>
          <p14:tracePt t="51232" x="3575050" y="4667250"/>
          <p14:tracePt t="51248" x="3587750" y="4667250"/>
          <p14:tracePt t="51265" x="3600450" y="4667250"/>
          <p14:tracePt t="51282" x="3613150" y="4667250"/>
          <p14:tracePt t="51299" x="3638550" y="4673600"/>
          <p14:tracePt t="51315" x="3644900" y="4679950"/>
          <p14:tracePt t="51316" x="3651250" y="4679950"/>
          <p14:tracePt t="51336" x="3651250" y="4686300"/>
          <p14:tracePt t="51354" x="3651250" y="4692650"/>
          <p14:tracePt t="51366" x="3644900" y="4692650"/>
          <p14:tracePt t="51419" x="3644900" y="4699000"/>
          <p14:tracePt t="51429" x="3644900" y="4705350"/>
          <p14:tracePt t="51433" x="3644900" y="4711700"/>
          <p14:tracePt t="51448" x="3644900" y="4743450"/>
          <p14:tracePt t="51465" x="3651250" y="4756150"/>
          <p14:tracePt t="51466" x="3651250" y="4762500"/>
          <p14:tracePt t="51482" x="3651250" y="4781550"/>
          <p14:tracePt t="51498" x="3651250" y="4787900"/>
          <p14:tracePt t="51515" x="3651250" y="4794250"/>
          <p14:tracePt t="51535" x="3651250" y="4800600"/>
          <p14:tracePt t="51565" x="3657600" y="4800600"/>
          <p14:tracePt t="51569" x="3657600" y="4806950"/>
          <p14:tracePt t="51651" x="3657600" y="4800600"/>
          <p14:tracePt t="51680" x="3657600" y="4794250"/>
          <p14:tracePt t="51723" x="3657600" y="4787900"/>
          <p14:tracePt t="51746" x="3663950" y="4787900"/>
          <p14:tracePt t="51792" x="3663950" y="4781550"/>
          <p14:tracePt t="51807" x="3670300" y="4781550"/>
          <p14:tracePt t="52078" x="3663950" y="4781550"/>
          <p14:tracePt t="52410" x="3663950" y="4775200"/>
          <p14:tracePt t="52424" x="3663950" y="4768850"/>
          <p14:tracePt t="52431" x="3663950" y="4762500"/>
          <p14:tracePt t="52434" x="3663950" y="4756150"/>
          <p14:tracePt t="52448" x="3657600" y="4743450"/>
          <p14:tracePt t="52465" x="3657600" y="4737100"/>
          <p14:tracePt t="52496" x="3657600" y="4730750"/>
          <p14:tracePt t="52527" x="3657600" y="4724400"/>
          <p14:tracePt t="52530" x="3657600" y="4718050"/>
          <p14:tracePt t="52534" x="3663950" y="4711700"/>
          <p14:tracePt t="52548" x="3670300" y="4699000"/>
          <p14:tracePt t="52565" x="3676650" y="4686300"/>
          <p14:tracePt t="52581" x="3676650" y="4679950"/>
          <p14:tracePt t="52657" x="3683000" y="4679950"/>
          <p14:tracePt t="52661" x="3683000" y="4673600"/>
          <p14:tracePt t="52736" x="3683000" y="4679950"/>
          <p14:tracePt t="52766" x="3676650" y="4679950"/>
          <p14:tracePt t="52821" x="3676650" y="4673600"/>
          <p14:tracePt t="52844" x="3676650" y="4667250"/>
          <p14:tracePt t="52847" x="3676650" y="4660900"/>
          <p14:tracePt t="52851" x="3676650" y="4654550"/>
          <p14:tracePt t="52865" x="3676650" y="4648200"/>
          <p14:tracePt t="52885" x="3670300" y="4648200"/>
          <p14:tracePt t="53000" x="3670300" y="4654550"/>
          <p14:tracePt t="53019" x="3663950" y="4654550"/>
          <p14:tracePt t="53029" x="3670300" y="4660900"/>
          <p14:tracePt t="53031" x="3663950" y="4660900"/>
          <p14:tracePt t="53065" x="3663950" y="4654550"/>
          <p14:tracePt t="53126" x="3657600" y="4654550"/>
          <p14:tracePt t="53149" x="3651250" y="4654550"/>
          <p14:tracePt t="53189" x="3644900" y="4654550"/>
          <p14:tracePt t="53211" x="3644900" y="4648200"/>
          <p14:tracePt t="53219" x="3644900" y="4641850"/>
          <p14:tracePt t="53221" x="3638550" y="4641850"/>
          <p14:tracePt t="53231" x="3632200" y="4635500"/>
          <p14:tracePt t="53248" x="3625850" y="4629150"/>
          <p14:tracePt t="53265" x="3619500" y="4629150"/>
          <p14:tracePt t="53327" x="3619500" y="4622800"/>
          <p14:tracePt t="53396" x="3625850" y="4622800"/>
          <p14:tracePt t="53439" x="3632200" y="4622800"/>
          <p14:tracePt t="53453" x="3638550" y="4622800"/>
          <p14:tracePt t="53456" x="3644900" y="4622800"/>
          <p14:tracePt t="53465" x="3657600" y="4616450"/>
          <p14:tracePt t="53481" x="3708400" y="4610100"/>
          <p14:tracePt t="53498" x="3740150" y="4610100"/>
          <p14:tracePt t="53499" x="3740150" y="4603750"/>
          <p14:tracePt t="53515" x="3752850" y="4603750"/>
          <p14:tracePt t="53542" x="3759200" y="4603750"/>
          <p14:tracePt t="53548" x="3765550" y="4603750"/>
          <p14:tracePt t="53565" x="3771900" y="4603750"/>
          <p14:tracePt t="53581" x="3778250" y="4610100"/>
          <p14:tracePt t="53600" x="3784600" y="4610100"/>
          <p14:tracePt t="53633" x="3790950" y="4610100"/>
          <p14:tracePt t="53652" x="3797300" y="4610100"/>
          <p14:tracePt t="53659" x="3803650" y="4616450"/>
          <p14:tracePt t="53666" x="3810000" y="4616450"/>
          <p14:tracePt t="53681" x="3848100" y="4635500"/>
          <p14:tracePt t="53698" x="3905250" y="4648200"/>
          <p14:tracePt t="53715" x="3911600" y="4654550"/>
          <p14:tracePt t="53762" x="3911600" y="4648200"/>
          <p14:tracePt t="53782" x="3917950" y="4648200"/>
          <p14:tracePt t="53784" x="3924300" y="4648200"/>
          <p14:tracePt t="53798" x="3975100" y="4654550"/>
          <p14:tracePt t="53799" x="3987800" y="4654550"/>
          <p14:tracePt t="53815" x="4121150" y="4654550"/>
          <p14:tracePt t="53831" x="4254500" y="4641850"/>
          <p14:tracePt t="53848" x="4368800" y="4635500"/>
          <p14:tracePt t="53865" x="4559300" y="4622800"/>
          <p14:tracePt t="53882" x="4762500" y="4584700"/>
          <p14:tracePt t="53898" x="4946650" y="4521200"/>
          <p14:tracePt t="53899" x="4965700" y="4514850"/>
          <p14:tracePt t="53915" x="5143500" y="4445000"/>
          <p14:tracePt t="53931" x="5302250" y="4343400"/>
          <p14:tracePt t="53948" x="5441950" y="4273550"/>
          <p14:tracePt t="53965" x="5568950" y="4216400"/>
          <p14:tracePt t="53982" x="5683250" y="4165600"/>
          <p14:tracePt t="53983" x="5695950" y="4165600"/>
          <p14:tracePt t="53998" x="5797550" y="4114800"/>
          <p14:tracePt t="54015" x="5918200" y="4070350"/>
          <p14:tracePt t="54031" x="6083300" y="4000500"/>
          <p14:tracePt t="54048" x="6273800" y="3949700"/>
          <p14:tracePt t="54065" x="6381750" y="3917950"/>
          <p14:tracePt t="54081" x="6445250" y="3886200"/>
          <p14:tracePt t="54098" x="6521450" y="3873500"/>
          <p14:tracePt t="54115" x="6559550" y="3854450"/>
          <p14:tracePt t="54132" x="6604000" y="3822700"/>
          <p14:tracePt t="54148" x="6623050" y="3816350"/>
          <p14:tracePt t="54165" x="6623050" y="3810000"/>
          <p14:tracePt t="54182" x="6635750" y="3810000"/>
          <p14:tracePt t="54198" x="6661150" y="3797300"/>
          <p14:tracePt t="54215" x="6711950" y="3778250"/>
          <p14:tracePt t="54232" x="6731000" y="3778250"/>
          <p14:tracePt t="54248" x="6788150" y="3765550"/>
          <p14:tracePt t="54265" x="6838950" y="3740150"/>
          <p14:tracePt t="54281" x="6851650" y="3733800"/>
          <p14:tracePt t="54298" x="6877050" y="3695700"/>
          <p14:tracePt t="54315" x="6896100" y="3670300"/>
          <p14:tracePt t="54331" x="6921500" y="3606800"/>
          <p14:tracePt t="54348" x="6965950" y="3581400"/>
          <p14:tracePt t="54365" x="7029450" y="3524250"/>
          <p14:tracePt t="54382" x="7137400" y="3448050"/>
          <p14:tracePt t="54398" x="7188200" y="3371850"/>
          <p14:tracePt t="54415" x="7188200" y="3295650"/>
          <p14:tracePt t="54431" x="7162800" y="3244850"/>
          <p14:tracePt t="54448" x="7112000" y="3225800"/>
          <p14:tracePt t="54465" x="7042150" y="3219450"/>
          <p14:tracePt t="54482" x="6965950" y="3213100"/>
          <p14:tracePt t="54498" x="6870700" y="3206750"/>
          <p14:tracePt t="54515" x="6845300" y="3194050"/>
          <p14:tracePt t="54531" x="6807200" y="3187700"/>
          <p14:tracePt t="54548" x="6769100" y="3181350"/>
          <p14:tracePt t="54565" x="6711950" y="3155950"/>
          <p14:tracePt t="54582" x="6654800" y="3149600"/>
          <p14:tracePt t="54598" x="6623050" y="3136900"/>
          <p14:tracePt t="54614" x="6565900" y="3124200"/>
          <p14:tracePt t="54631" x="6445250" y="3111500"/>
          <p14:tracePt t="54648" x="6375400" y="3111500"/>
          <p14:tracePt t="54665" x="6318250" y="3111500"/>
          <p14:tracePt t="54682" x="6261100" y="3117850"/>
          <p14:tracePt t="54698" x="6242050" y="3130550"/>
          <p14:tracePt t="54715" x="6184900" y="3143250"/>
          <p14:tracePt t="54731" x="6140450" y="3149600"/>
          <p14:tracePt t="54748" x="6121400" y="3155950"/>
          <p14:tracePt t="54764" x="6102350" y="3162300"/>
          <p14:tracePt t="54781" x="6089650" y="3162300"/>
          <p14:tracePt t="54798" x="6083300" y="3162300"/>
          <p14:tracePt t="54834" x="6083300" y="3168650"/>
          <p14:tracePt t="54855" x="6089650" y="3168650"/>
          <p14:tracePt t="54858" x="6096000" y="3175000"/>
          <p14:tracePt t="54864" x="6115050" y="3175000"/>
          <p14:tracePt t="54881" x="6191250" y="3206750"/>
          <p14:tracePt t="54898" x="6273800" y="3232150"/>
          <p14:tracePt t="54914" x="6330950" y="3238500"/>
          <p14:tracePt t="54932" x="6362700" y="3244850"/>
          <p14:tracePt t="54948" x="6381750" y="3251200"/>
          <p14:tracePt t="54964" x="6394450" y="3251200"/>
          <p14:tracePt t="54981" x="6413500" y="3257550"/>
          <p14:tracePt t="54998" x="6432550" y="3257550"/>
          <p14:tracePt t="55014" x="6489700" y="3263900"/>
          <p14:tracePt t="55032" x="6534150" y="3270250"/>
          <p14:tracePt t="55048" x="6578600" y="3282950"/>
          <p14:tracePt t="55065" x="6642100" y="3295650"/>
          <p14:tracePt t="55081" x="6692900" y="3295650"/>
          <p14:tracePt t="55098" x="6750050" y="3302000"/>
          <p14:tracePt t="55115" x="6794500" y="3302000"/>
          <p14:tracePt t="55131" x="6813550" y="3302000"/>
          <p14:tracePt t="55148" x="6832600" y="3295650"/>
          <p14:tracePt t="55164" x="6851650" y="3289300"/>
          <p14:tracePt t="55181" x="6889750" y="3276600"/>
          <p14:tracePt t="55198" x="6940550" y="3251200"/>
          <p14:tracePt t="55214" x="6959600" y="3232150"/>
          <p14:tracePt t="55231" x="6965950" y="3225800"/>
          <p14:tracePt t="55248" x="6965950" y="3213100"/>
          <p14:tracePt t="55265" x="6972300" y="3206750"/>
          <p14:tracePt t="55281" x="6978650" y="3206750"/>
          <p14:tracePt t="55298" x="6978650" y="3200400"/>
          <p14:tracePt t="55331" x="6972300" y="3200400"/>
          <p14:tracePt t="55338" x="6965950" y="3200400"/>
          <p14:tracePt t="55348" x="6946900" y="3187700"/>
          <p14:tracePt t="55364" x="6896100" y="3175000"/>
          <p14:tracePt t="55381" x="6870700" y="3168650"/>
          <p14:tracePt t="55398" x="6851650" y="3162300"/>
          <p14:tracePt t="55414" x="6819900" y="3162300"/>
          <p14:tracePt t="55431" x="6788150" y="3155950"/>
          <p14:tracePt t="55448" x="6775450" y="3155950"/>
          <p14:tracePt t="55464" x="6762750" y="3155950"/>
          <p14:tracePt t="55481" x="6750050" y="3155950"/>
          <p14:tracePt t="55498" x="6731000" y="3155950"/>
          <p14:tracePt t="55515" x="6718300" y="3155950"/>
          <p14:tracePt t="55611" x="6718300" y="3162300"/>
          <p14:tracePt t="55693" x="6718300" y="3155950"/>
          <p14:tracePt t="55730" x="6718300" y="3162300"/>
          <p14:tracePt t="55756" x="6718300" y="3155950"/>
          <p14:tracePt t="55759" x="6718300" y="3162300"/>
          <p14:tracePt t="55823" x="6724650" y="3162300"/>
          <p14:tracePt t="55908" x="6731000" y="3162300"/>
          <p14:tracePt t="55916" x="6731000" y="3168650"/>
          <p14:tracePt t="55919" x="6737350" y="3168650"/>
          <p14:tracePt t="56006" x="6737350" y="3162300"/>
          <p14:tracePt t="56447" x="6731000" y="3162300"/>
          <p14:tracePt t="56507" x="6731000" y="3155950"/>
          <p14:tracePt t="56509" x="6731000" y="3162300"/>
          <p14:tracePt t="56535" x="6731000" y="3155950"/>
          <p14:tracePt t="56567" x="6724650" y="3155950"/>
          <p14:tracePt t="56620" x="6724650" y="3149600"/>
          <p14:tracePt t="56671" x="6724650" y="3155950"/>
          <p14:tracePt t="56696" x="6718300" y="3155950"/>
          <p14:tracePt t="56730" x="6711950" y="3155950"/>
          <p14:tracePt t="56748" x="6705600" y="3155950"/>
          <p14:tracePt t="56766" x="6699250" y="3155950"/>
          <p14:tracePt t="56769" x="6699250" y="3162300"/>
          <p14:tracePt t="56820" x="6699250" y="3168650"/>
          <p14:tracePt t="56939" x="6692900" y="3168650"/>
          <p14:tracePt t="56995" x="6692900" y="3175000"/>
          <p14:tracePt t="57062" x="6692900" y="3168650"/>
          <p14:tracePt t="57083" x="6686550" y="3168650"/>
          <p14:tracePt t="57089" x="6680200" y="3168650"/>
          <p14:tracePt t="57097" x="6667500" y="3168650"/>
          <p14:tracePt t="57114" x="6654800" y="3168650"/>
          <p14:tracePt t="57131" x="6648450" y="3175000"/>
          <p14:tracePt t="57148" x="6642100" y="3175000"/>
          <p14:tracePt t="57164" x="6623050" y="3175000"/>
          <p14:tracePt t="57181" x="6604000" y="3175000"/>
          <p14:tracePt t="57197" x="6591300" y="3175000"/>
          <p14:tracePt t="57214" x="6578600" y="3181350"/>
          <p14:tracePt t="57215" x="6572250" y="3181350"/>
          <p14:tracePt t="57293" x="6565900" y="3181350"/>
          <p14:tracePt t="57297" x="6565900" y="3187700"/>
          <p14:tracePt t="57302" x="6553200" y="3206750"/>
          <p14:tracePt t="57314" x="6527800" y="3238500"/>
          <p14:tracePt t="57315" x="6527800" y="3244850"/>
          <p14:tracePt t="57331" x="6489700" y="3295650"/>
          <p14:tracePt t="57347" x="6457950" y="3333750"/>
          <p14:tracePt t="57364" x="6445250" y="3352800"/>
          <p14:tracePt t="57381" x="6432550" y="3365500"/>
          <p14:tracePt t="57397" x="6426200" y="3371850"/>
          <p14:tracePt t="57414" x="6419850" y="3371850"/>
          <p14:tracePt t="57533" x="6419850" y="3378200"/>
          <p14:tracePt t="57549" x="6419850" y="3384550"/>
          <p14:tracePt t="57553" x="6419850" y="3390900"/>
          <p14:tracePt t="57564" x="6413500" y="3422650"/>
          <p14:tracePt t="57565" x="6413500" y="3429000"/>
          <p14:tracePt t="57581" x="6394450" y="3467100"/>
          <p14:tracePt t="57597" x="6381750" y="3517900"/>
          <p14:tracePt t="57614" x="6337300" y="3587750"/>
          <p14:tracePt t="57631" x="6305550" y="3702050"/>
          <p14:tracePt t="57648" x="6242050" y="3867150"/>
          <p14:tracePt t="57664" x="6197600" y="3975100"/>
          <p14:tracePt t="57681" x="6172200" y="4070350"/>
          <p14:tracePt t="57698" x="6153150" y="4159250"/>
          <p14:tracePt t="57714" x="6153150" y="4229100"/>
          <p14:tracePt t="57731" x="6146800" y="4292600"/>
          <p14:tracePt t="57748" x="6146800" y="4349750"/>
          <p14:tracePt t="57764" x="6146800" y="4381500"/>
          <p14:tracePt t="57781" x="6146800" y="4413250"/>
          <p14:tracePt t="57797" x="6146800" y="4445000"/>
          <p14:tracePt t="57814" x="6159500" y="4457700"/>
          <p14:tracePt t="57830" x="6172200" y="4470400"/>
          <p14:tracePt t="57847" x="6178550" y="4470400"/>
          <p14:tracePt t="57887" x="6178550" y="4476750"/>
          <p14:tracePt t="57891" x="6178550" y="4483100"/>
          <p14:tracePt t="57897" x="6184900" y="4495800"/>
          <p14:tracePt t="57914" x="6216650" y="4514850"/>
          <p14:tracePt t="57930" x="6223000" y="4527550"/>
          <p14:tracePt t="57947" x="6235700" y="4533900"/>
          <p14:tracePt t="57991" x="6235700" y="4540250"/>
          <p14:tracePt t="57996" x="6235700" y="4546600"/>
          <p14:tracePt t="57999" x="6235700" y="4552950"/>
          <p14:tracePt t="58014" x="6235700" y="4578350"/>
          <p14:tracePt t="58031" x="6235700" y="4597400"/>
          <p14:tracePt t="58047" x="6235700" y="4610100"/>
          <p14:tracePt t="58064" x="6235700" y="4616450"/>
          <p14:tracePt t="58080" x="6235700" y="4622800"/>
          <p14:tracePt t="58097" x="6229350" y="4629150"/>
          <p14:tracePt t="58114" x="6229350" y="4635500"/>
          <p14:tracePt t="58131" x="6216650" y="4641850"/>
          <p14:tracePt t="58147" x="6203950" y="4654550"/>
          <p14:tracePt t="58164" x="6191250" y="4673600"/>
          <p14:tracePt t="58243" x="6184900" y="4673600"/>
          <p14:tracePt t="58364" x="6178550" y="4673600"/>
          <p14:tracePt t="58487" x="6178550" y="4667250"/>
          <p14:tracePt t="58545" x="6172200" y="4667250"/>
          <p14:tracePt t="58551" x="6172200" y="4673600"/>
          <p14:tracePt t="58583" x="6165850" y="4673600"/>
          <p14:tracePt t="58591" x="6159500" y="4673600"/>
          <p14:tracePt t="58630" x="6159500" y="4667250"/>
          <p14:tracePt t="58649" x="6153150" y="4667250"/>
          <p14:tracePt t="58685" x="6146800" y="4667250"/>
          <p14:tracePt t="58703" x="6140450" y="4667250"/>
          <p14:tracePt t="58708" x="6134100" y="4667250"/>
          <p14:tracePt t="58714" x="6115050" y="4673600"/>
          <p14:tracePt t="58730" x="6070600" y="4679950"/>
          <p14:tracePt t="58747" x="6051550" y="4692650"/>
          <p14:tracePt t="58764" x="6045200" y="4699000"/>
          <p14:tracePt t="58780" x="6032500" y="4705350"/>
          <p14:tracePt t="58797" x="6007100" y="4718050"/>
          <p14:tracePt t="58814" x="6000750" y="4718050"/>
          <p14:tracePt t="58936" x="5994400" y="4718050"/>
          <p14:tracePt t="58981" x="5988050" y="4718050"/>
          <p14:tracePt t="58986" x="5981700" y="4718050"/>
          <p14:tracePt t="58997" x="5969000" y="4718050"/>
          <p14:tracePt t="59014" x="5962650" y="4718050"/>
          <p14:tracePt t="59030" x="5956300" y="4718050"/>
          <p14:tracePt t="59047" x="5937250" y="4724400"/>
          <p14:tracePt t="59048" x="5930900" y="4724400"/>
          <p14:tracePt t="59064" x="5918200" y="4730750"/>
          <p14:tracePt t="59105" x="5911850" y="4730750"/>
          <p14:tracePt t="59109" x="5911850" y="4724400"/>
          <p14:tracePt t="59130" x="5905500" y="4724400"/>
          <p14:tracePt t="59168" x="5899150" y="4724400"/>
          <p14:tracePt t="59179" x="5899150" y="4718050"/>
          <p14:tracePt t="59182" x="5892800" y="4718050"/>
          <p14:tracePt t="59197" x="5861050" y="4692650"/>
          <p14:tracePt t="59198" x="5861050" y="4679950"/>
          <p14:tracePt t="59214" x="5816600" y="4654550"/>
          <p14:tracePt t="59230" x="5797550" y="4635500"/>
          <p14:tracePt t="59247" x="5791200" y="4635500"/>
          <p14:tracePt t="59264" x="5772150" y="4635500"/>
          <p14:tracePt t="59281" x="5708650" y="4635500"/>
          <p14:tracePt t="59297" x="5645150" y="4622800"/>
          <p14:tracePt t="59298" x="5638800" y="4622800"/>
          <p14:tracePt t="59314" x="5575300" y="4622800"/>
          <p14:tracePt t="59330" x="5530850" y="4610100"/>
          <p14:tracePt t="59347" x="5480050" y="4610100"/>
          <p14:tracePt t="59348" x="5473700" y="4603750"/>
          <p14:tracePt t="59364" x="5422900" y="4603750"/>
          <p14:tracePt t="59380" x="5384800" y="4591050"/>
          <p14:tracePt t="59397" x="5308600" y="4584700"/>
          <p14:tracePt t="59414" x="5207000" y="4584700"/>
          <p14:tracePt t="59430" x="5111750" y="4597400"/>
          <p14:tracePt t="59447" x="5035550" y="4616450"/>
          <p14:tracePt t="59464" x="4972050" y="4635500"/>
          <p14:tracePt t="59480" x="4908550" y="4654550"/>
          <p14:tracePt t="59497" x="4876800" y="4673600"/>
          <p14:tracePt t="59498" x="4870450" y="4673600"/>
          <p14:tracePt t="59514" x="4851400" y="4679950"/>
          <p14:tracePt t="59530" x="4832350" y="4686300"/>
          <p14:tracePt t="59547" x="4813300" y="4686300"/>
          <p14:tracePt t="59564" x="4800600" y="4692650"/>
          <p14:tracePt t="59581" x="4749800" y="4699000"/>
          <p14:tracePt t="59597" x="4705350" y="4699000"/>
          <p14:tracePt t="59598" x="4699000" y="4699000"/>
          <p14:tracePt t="59614" x="4654550" y="4699000"/>
          <p14:tracePt t="59630" x="4610100" y="4699000"/>
          <p14:tracePt t="59647" x="4559300" y="4699000"/>
          <p14:tracePt t="59664" x="4527550" y="4699000"/>
          <p14:tracePt t="59680" x="4514850" y="4699000"/>
          <p14:tracePt t="59697" x="4495800" y="4692650"/>
          <p14:tracePt t="59714" x="4464050" y="4692650"/>
          <p14:tracePt t="59730" x="4445000" y="4692650"/>
          <p14:tracePt t="59747" x="4432300" y="4692650"/>
          <p14:tracePt t="59764" x="4425950" y="4692650"/>
          <p14:tracePt t="59780" x="4419600" y="4692650"/>
          <p14:tracePt t="59798" x="4406900" y="4692650"/>
          <p14:tracePt t="59817" x="4400550" y="4692650"/>
          <p14:tracePt t="60503" x="4406900" y="4692650"/>
          <p14:tracePt t="60544" x="4406900" y="4686300"/>
          <p14:tracePt t="60558" x="4413250" y="4686300"/>
          <p14:tracePt t="60619" x="4413250" y="4692650"/>
          <p14:tracePt t="60624" x="4413250" y="4686300"/>
          <p14:tracePt t="60640" x="4419600" y="4686300"/>
          <p14:tracePt t="60738" x="4419600" y="4679950"/>
          <p14:tracePt t="60998" x="4419600" y="4673600"/>
          <p14:tracePt t="61083" x="4419600" y="4679950"/>
          <p14:tracePt t="61108" x="4425950" y="4679950"/>
          <p14:tracePt t="61112" x="4419600" y="4679950"/>
          <p14:tracePt t="61149" x="4425950" y="4679950"/>
          <p14:tracePt t="61188" x="4419600" y="4679950"/>
          <p14:tracePt t="61192" x="4425950" y="4679950"/>
          <p14:tracePt t="61257" x="4425950" y="4673600"/>
          <p14:tracePt t="61306" x="4425950" y="4667250"/>
          <p14:tracePt t="61332" x="4425950" y="4660900"/>
          <p14:tracePt t="61359" x="4432300" y="4660900"/>
          <p14:tracePt t="61372" x="4438650" y="4660900"/>
          <p14:tracePt t="61374" x="4438650" y="4654550"/>
          <p14:tracePt t="61380" x="4445000" y="4641850"/>
          <p14:tracePt t="61397" x="4483100" y="4610100"/>
          <p14:tracePt t="61413" x="4508500" y="4603750"/>
          <p14:tracePt t="61430" x="4508500" y="4597400"/>
          <p14:tracePt t="61515" x="4514850" y="4597400"/>
          <p14:tracePt t="61520" x="4514850" y="4591050"/>
          <p14:tracePt t="61530" x="4514850" y="4584700"/>
          <p14:tracePt t="61547" x="4521200" y="4584700"/>
          <p14:tracePt t="61811" x="4521200" y="4578350"/>
          <p14:tracePt t="61814" x="4521200" y="4584700"/>
          <p14:tracePt t="61990" x="4521200" y="4591050"/>
          <p14:tracePt t="62230" x="4521200" y="4584700"/>
          <p14:tracePt t="62235" x="4521200" y="4591050"/>
          <p14:tracePt t="62247" x="4521200" y="4584700"/>
          <p14:tracePt t="62276" x="4521200" y="4578350"/>
          <p14:tracePt t="62317" x="4521200" y="4584700"/>
          <p14:tracePt t="62530" x="4521200" y="4578350"/>
          <p14:tracePt t="62541" x="4521200" y="4584700"/>
          <p14:tracePt t="62548" x="4521200" y="4578350"/>
          <p14:tracePt t="62621" x="4521200" y="4584700"/>
          <p14:tracePt t="62631" x="4521200" y="4578350"/>
          <p14:tracePt t="62635" x="4521200" y="4584700"/>
          <p14:tracePt t="62659" x="4521200" y="4578350"/>
          <p14:tracePt t="62674" x="4521200" y="4584700"/>
          <p14:tracePt t="62686" x="4521200" y="4578350"/>
          <p14:tracePt t="62696" x="4521200" y="4584700"/>
          <p14:tracePt t="62713" x="4521200" y="4578350"/>
          <p14:tracePt t="62825" x="4527550" y="4578350"/>
          <p14:tracePt t="62863" x="4527550" y="4572000"/>
          <p14:tracePt t="62871" x="4533900" y="4572000"/>
          <p14:tracePt t="62880" x="4540250" y="4572000"/>
          <p14:tracePt t="62896" x="4552950" y="4565650"/>
          <p14:tracePt t="62913" x="4552950" y="4552950"/>
          <p14:tracePt t="62930" x="4552950" y="4546600"/>
          <p14:tracePt t="62985" x="4559300" y="4546600"/>
          <p14:tracePt t="63032" x="4565650" y="4546600"/>
          <p14:tracePt t="63039" x="4565650" y="4540250"/>
          <p14:tracePt t="63065" x="4572000" y="4540250"/>
          <p14:tracePt t="63151" x="4572000" y="4533900"/>
          <p14:tracePt t="63156" x="4572000" y="4527550"/>
          <p14:tracePt t="63163" x="4578350" y="4521200"/>
          <p14:tracePt t="63180" x="4584700" y="4514850"/>
          <p14:tracePt t="63196" x="4603750" y="4502150"/>
          <p14:tracePt t="63213" x="4603750" y="4495800"/>
          <p14:tracePt t="63230" x="4610100" y="4495800"/>
          <p14:tracePt t="63254" x="4610100" y="4502150"/>
          <p14:tracePt t="63915" x="4616450" y="4502150"/>
          <p14:tracePt t="63918" x="4610100" y="4502150"/>
          <p14:tracePt t="64020" x="4616450" y="4502150"/>
          <p14:tracePt t="64040" x="4610100" y="4502150"/>
          <p14:tracePt t="64062" x="4616450" y="4502150"/>
          <p14:tracePt t="64072" x="4610100" y="4502150"/>
          <p14:tracePt t="64080" x="4616450" y="4502150"/>
          <p14:tracePt t="64096" x="4616450" y="4495800"/>
          <p14:tracePt t="64139" x="4616450" y="4489450"/>
          <p14:tracePt t="64147" x="4622800" y="4483100"/>
          <p14:tracePt t="64151" x="4629150" y="4483100"/>
          <p14:tracePt t="64163" x="4635500" y="4476750"/>
          <p14:tracePt t="64179" x="4654550" y="4451350"/>
          <p14:tracePt t="64599" x="4654550" y="4457700"/>
          <p14:tracePt t="64688" x="4648200" y="4457700"/>
          <p14:tracePt t="64706" x="4648200" y="4464050"/>
          <p14:tracePt t="64709" x="4648200" y="4457700"/>
          <p14:tracePt t="64962" x="4648200" y="4451350"/>
          <p14:tracePt t="64999" x="4648200" y="4457700"/>
          <p14:tracePt t="65059" x="4641850" y="4464050"/>
          <p14:tracePt t="65073" x="4635500" y="4464050"/>
          <p14:tracePt t="65078" x="4629150" y="4464050"/>
          <p14:tracePt t="65081" x="4622800" y="4464050"/>
          <p14:tracePt t="65096" x="4610100" y="4457700"/>
          <p14:tracePt t="65113" x="4578350" y="4451350"/>
          <p14:tracePt t="65129" x="4572000" y="4457700"/>
          <p14:tracePt t="65146" x="4565650" y="4457700"/>
          <p14:tracePt t="65163" x="4559300" y="4451350"/>
          <p14:tracePt t="65209" x="4552950" y="4451350"/>
          <p14:tracePt t="65232" x="4552950" y="4457700"/>
          <p14:tracePt t="65241" x="4546600" y="4457700"/>
          <p14:tracePt t="65304" x="4546600" y="4451350"/>
          <p14:tracePt t="65434" x="4552950" y="4451350"/>
          <p14:tracePt t="65684" x="4559300" y="4451350"/>
          <p14:tracePt t="65758" x="4565650" y="4451350"/>
          <p14:tracePt t="65839" x="4572000" y="4451350"/>
          <p14:tracePt t="65843" x="4572000" y="4445000"/>
          <p14:tracePt t="65886" x="4578350" y="4445000"/>
          <p14:tracePt t="66288" x="4572000" y="4445000"/>
          <p14:tracePt t="66297" x="4565650" y="4445000"/>
          <p14:tracePt t="66299" x="4559300" y="4445000"/>
          <p14:tracePt t="66312" x="4533900" y="4438650"/>
          <p14:tracePt t="66329" x="4527550" y="4432300"/>
          <p14:tracePt t="66346" x="4521200" y="4432300"/>
          <p14:tracePt t="66362" x="4514850" y="4432300"/>
          <p14:tracePt t="66379" x="4514850" y="4425950"/>
          <p14:tracePt t="66396" x="4508500" y="4425950"/>
          <p14:tracePt t="66413" x="4476750" y="4419600"/>
          <p14:tracePt t="66429" x="4432300" y="4425950"/>
          <p14:tracePt t="66446" x="4419600" y="4425950"/>
          <p14:tracePt t="66463" x="4394200" y="4419600"/>
          <p14:tracePt t="66479" x="4381500" y="4419600"/>
          <p14:tracePt t="66496" x="4368800" y="4419600"/>
          <p14:tracePt t="66512" x="4356100" y="4419600"/>
          <p14:tracePt t="66529" x="4343400" y="4419600"/>
          <p14:tracePt t="66546" x="4337050" y="4419600"/>
          <p14:tracePt t="66562" x="4330700" y="4425950"/>
          <p14:tracePt t="66579" x="4324350" y="4425950"/>
          <p14:tracePt t="66606" x="4324350" y="4432300"/>
          <p14:tracePt t="66615" x="4318000" y="4432300"/>
          <p14:tracePt t="66646" x="4311650" y="4432300"/>
          <p14:tracePt t="66652" x="4305300" y="4432300"/>
          <p14:tracePt t="66662" x="4286250" y="4445000"/>
          <p14:tracePt t="66679" x="4248150" y="4464050"/>
          <p14:tracePt t="66696" x="4222750" y="4489450"/>
          <p14:tracePt t="66712" x="4210050" y="4521200"/>
          <p14:tracePt t="66729" x="4210050" y="4527550"/>
          <p14:tracePt t="66756" x="4203700" y="4527550"/>
          <p14:tracePt t="66821" x="4197350" y="4527550"/>
          <p14:tracePt t="66841" x="4191000" y="4527550"/>
          <p14:tracePt t="67019" x="4191000" y="4521200"/>
          <p14:tracePt t="67072" x="4191000" y="4514850"/>
          <p14:tracePt t="67258" x="4191000" y="4508500"/>
          <p14:tracePt t="67264" x="4197350" y="4508500"/>
          <p14:tracePt t="67266" x="4197350" y="4502150"/>
          <p14:tracePt t="67279" x="4203700" y="4489450"/>
          <p14:tracePt t="67280" x="4203700" y="4483100"/>
          <p14:tracePt t="67296" x="4210050" y="4470400"/>
          <p14:tracePt t="67493" x="4210050" y="4464050"/>
          <p14:tracePt t="67525" x="4210050" y="4457700"/>
          <p14:tracePt t="67639" x="4203700" y="4457700"/>
          <p14:tracePt t="67744" x="4203700" y="4464050"/>
          <p14:tracePt t="67775" x="4197350" y="4470400"/>
          <p14:tracePt t="67796" x="4191000" y="4470400"/>
          <p14:tracePt t="67813" x="4184650" y="4470400"/>
          <p14:tracePt t="67819" x="4178300" y="4470400"/>
          <p14:tracePt t="67829" x="4165600" y="4476750"/>
          <p14:tracePt t="67845" x="4146550" y="4476750"/>
          <p14:tracePt t="67862" x="4133850" y="4476750"/>
          <p14:tracePt t="67879" x="4114800" y="4476750"/>
          <p14:tracePt t="67895" x="4108450" y="4476750"/>
          <p14:tracePt t="67912" x="4070350" y="4483100"/>
          <p14:tracePt t="67929" x="4044950" y="4483100"/>
          <p14:tracePt t="67945" x="4025900" y="4483100"/>
          <p14:tracePt t="67962" x="4006850" y="4489450"/>
          <p14:tracePt t="67979" x="3987800" y="4489450"/>
          <p14:tracePt t="67996" x="3962400" y="4489450"/>
          <p14:tracePt t="68012" x="3943350" y="4489450"/>
          <p14:tracePt t="68029" x="3930650" y="4489450"/>
          <p14:tracePt t="68170" x="3930650" y="4483100"/>
          <p14:tracePt t="68268" x="3930650" y="4476750"/>
          <p14:tracePt t="68274" x="3930650" y="4470400"/>
          <p14:tracePt t="68282" x="3930650" y="4464050"/>
          <p14:tracePt t="68295" x="3930650" y="4457700"/>
          <p14:tracePt t="68312" x="3930650" y="4445000"/>
          <p14:tracePt t="68313" x="3930650" y="4438650"/>
          <p14:tracePt t="68329" x="3924300" y="4432300"/>
          <p14:tracePt t="68345" x="3924300" y="4425950"/>
          <p14:tracePt t="68444" x="3917950" y="4425950"/>
          <p14:tracePt t="68492" x="3911600" y="4425950"/>
          <p14:tracePt t="68512" x="3911600" y="4419600"/>
          <p14:tracePt t="68531" x="3911600" y="4413250"/>
          <p14:tracePt t="68585" x="3911600" y="4406900"/>
          <p14:tracePt t="68612" x="3911600" y="4413250"/>
          <p14:tracePt t="68662" x="3911600" y="4419600"/>
          <p14:tracePt t="68685" x="3917950" y="4419600"/>
          <p14:tracePt t="68693" x="3924300" y="4419600"/>
          <p14:tracePt t="69012" x="3930650" y="4419600"/>
          <p14:tracePt t="69014" x="3930650" y="4425950"/>
          <p14:tracePt t="69321" x="3930650" y="4432300"/>
          <p14:tracePt t="69348" x="3937000" y="4432300"/>
          <p14:tracePt t="69350" x="3937000" y="4438650"/>
          <p14:tracePt t="69362" x="3937000" y="4483100"/>
          <p14:tracePt t="69363" x="3937000" y="4489450"/>
          <p14:tracePt t="69379" x="3937000" y="4508500"/>
          <p14:tracePt t="69395" x="3937000" y="4514850"/>
          <p14:tracePt t="69412" x="3937000" y="4508500"/>
          <p14:tracePt t="69691" x="3943350" y="4508500"/>
          <p14:tracePt t="69693" x="3943350" y="4502150"/>
          <p14:tracePt t="69727" x="3949700" y="4502150"/>
          <p14:tracePt t="69743" x="3956050" y="4502150"/>
          <p14:tracePt t="70207" x="3949700" y="4502150"/>
          <p14:tracePt t="70269" x="3949700" y="4508500"/>
          <p14:tracePt t="70304" x="3943350" y="4508500"/>
          <p14:tracePt t="70529" x="3937000" y="4508500"/>
          <p14:tracePt t="70599" x="3937000" y="4514850"/>
          <p14:tracePt t="70619" x="3930650" y="4514850"/>
          <p14:tracePt t="70624" x="3930650" y="4521200"/>
          <p14:tracePt t="70628" x="3924300" y="4533900"/>
          <p14:tracePt t="70645" x="3898900" y="4552950"/>
          <p14:tracePt t="70662" x="3886200" y="4572000"/>
          <p14:tracePt t="70678" x="3879850" y="4572000"/>
          <p14:tracePt t="70695" x="3873500" y="4572000"/>
          <p14:tracePt t="70712" x="3860800" y="4578350"/>
          <p14:tracePt t="70728" x="3854450" y="4584700"/>
          <p14:tracePt t="70745" x="3848100" y="4584700"/>
          <p14:tracePt t="70762" x="3841750" y="4584700"/>
          <p14:tracePt t="70778" x="3829050" y="4591050"/>
          <p14:tracePt t="71070" x="3829050" y="4584700"/>
          <p14:tracePt t="71153" x="3829050" y="4591050"/>
          <p14:tracePt t="71491" x="3829050" y="4584700"/>
          <p14:tracePt t="71737" x="3835400" y="4584700"/>
          <p14:tracePt t="71867" x="3835400" y="4578350"/>
          <p14:tracePt t="71870" x="3835400" y="4584700"/>
          <p14:tracePt t="71878" x="3835400" y="4578350"/>
          <p14:tracePt t="71895" x="3835400" y="4584700"/>
          <p14:tracePt t="71911" x="3835400" y="4578350"/>
          <p14:tracePt t="71974" x="3841750" y="4578350"/>
          <p14:tracePt t="72050" x="3848100" y="4578350"/>
          <p14:tracePt t="72060" x="3848100" y="4572000"/>
          <p14:tracePt t="72072" x="3854450" y="4572000"/>
          <p14:tracePt t="72078" x="3854450" y="4565650"/>
          <p14:tracePt t="72095" x="3860800" y="4546600"/>
          <p14:tracePt t="72111" x="3867150" y="4540250"/>
          <p14:tracePt t="72258" x="3860800" y="4540250"/>
          <p14:tracePt t="72296" x="3860800" y="4546600"/>
          <p14:tracePt t="72299" x="3854450" y="4546600"/>
          <p14:tracePt t="72311" x="3835400" y="4546600"/>
          <p14:tracePt t="72328" x="3797300" y="4546600"/>
          <p14:tracePt t="72345" x="3771900" y="4546600"/>
          <p14:tracePt t="72362" x="3765550" y="4546600"/>
          <p14:tracePt t="72429" x="3765550" y="4540250"/>
          <p14:tracePt t="72732" x="3765550" y="4546600"/>
          <p14:tracePt t="73471" x="3765550" y="4540250"/>
          <p14:tracePt t="73958" x="3765550" y="4546600"/>
          <p14:tracePt t="75259" x="3765550" y="4540250"/>
          <p14:tracePt t="76006" x="3765550" y="4546600"/>
          <p14:tracePt t="76636" x="3765550" y="4540250"/>
          <p14:tracePt t="76680" x="3759200" y="4540250"/>
          <p14:tracePt t="77840" x="3759200" y="4533900"/>
          <p14:tracePt t="77895" x="3759200" y="4540250"/>
          <p14:tracePt t="78024" x="3765550" y="4540250"/>
          <p14:tracePt t="78851" x="3771900" y="4540250"/>
          <p14:tracePt t="78866" x="3778250" y="4540250"/>
          <p14:tracePt t="78905" x="3784600" y="4540250"/>
          <p14:tracePt t="79279" x="3790950" y="4540250"/>
          <p14:tracePt t="79362" x="3797300" y="4540250"/>
          <p14:tracePt t="79383" x="3803650" y="4540250"/>
          <p14:tracePt t="79389" x="3803650" y="4533900"/>
          <p14:tracePt t="79393" x="3822700" y="4514850"/>
          <p14:tracePt t="79410" x="3867150" y="4483100"/>
          <p14:tracePt t="79427" x="3886200" y="4483100"/>
          <p14:tracePt t="79445" x="3892550" y="4483100"/>
          <p14:tracePt t="79460" x="3892550" y="4476750"/>
          <p14:tracePt t="79497" x="3892550" y="4470400"/>
          <p14:tracePt t="79592" x="3892550" y="4476750"/>
          <p14:tracePt t="79943" x="3886200" y="4476750"/>
          <p14:tracePt t="79958" x="3879850" y="4476750"/>
          <p14:tracePt t="79973" x="3873500" y="4476750"/>
          <p14:tracePt t="79980" x="3867150" y="4476750"/>
          <p14:tracePt t="79993" x="3860800" y="4476750"/>
          <p14:tracePt t="80010" x="3848100" y="4476750"/>
          <p14:tracePt t="80010" x="3841750" y="4476750"/>
          <p14:tracePt t="80027" x="3835400" y="4476750"/>
          <p14:tracePt t="80043" x="3829050" y="4483100"/>
          <p14:tracePt t="80060" x="3816350" y="4483100"/>
          <p14:tracePt t="80077" x="3790950" y="4489450"/>
          <p14:tracePt t="80093" x="3765550" y="4502150"/>
          <p14:tracePt t="80110" x="3746500" y="4521200"/>
          <p14:tracePt t="80127" x="3740150" y="4527550"/>
          <p14:tracePt t="80175" x="3740150" y="4533900"/>
          <p14:tracePt t="80189" x="3733800" y="4533900"/>
          <p14:tracePt t="80293" x="3733800" y="4540250"/>
          <p14:tracePt t="80381" x="3733800" y="4533900"/>
          <p14:tracePt t="81276" x="3733800" y="4540250"/>
          <p14:tracePt t="81766" x="3727450" y="4540250"/>
          <p14:tracePt t="81969" x="3733800" y="4540250"/>
          <p14:tracePt t="82019" x="3733800" y="4533900"/>
          <p14:tracePt t="82133" x="3740150" y="4533900"/>
          <p14:tracePt t="82141" x="3746500" y="4533900"/>
          <p14:tracePt t="82146" x="3752850" y="4533900"/>
          <p14:tracePt t="82160" x="3759200" y="4540250"/>
          <p14:tracePt t="82294" x="3759200" y="4533900"/>
          <p14:tracePt t="82377" x="3759200" y="4540250"/>
          <p14:tracePt t="82513" x="3752850" y="4540250"/>
          <p14:tracePt t="82558" x="3752850" y="4533900"/>
          <p14:tracePt t="82806" x="3746500" y="4533900"/>
          <p14:tracePt t="82870" x="3746500" y="4527550"/>
          <p14:tracePt t="83083" x="3746500" y="4533900"/>
          <p14:tracePt t="83330" x="3746500" y="4527550"/>
          <p14:tracePt t="83374" x="3740150" y="4527550"/>
          <p14:tracePt t="83478" x="3733800" y="4527550"/>
          <p14:tracePt t="83491" x="3727450" y="4533900"/>
          <p14:tracePt t="83502" x="3721100" y="4533900"/>
          <p14:tracePt t="83509" x="3714750" y="4533900"/>
          <p14:tracePt t="83526" x="3702050" y="4533900"/>
          <p14:tracePt t="83543" x="3683000" y="4533900"/>
          <p14:tracePt t="83559" x="3670300" y="4540250"/>
          <p14:tracePt t="83581" x="3663950" y="4540250"/>
          <p14:tracePt t="83593" x="3651250" y="4533900"/>
          <p14:tracePt t="83609" x="3644900" y="4527550"/>
          <p14:tracePt t="83626" x="3638550" y="4527550"/>
          <p14:tracePt t="83643" x="3619500" y="4527550"/>
          <p14:tracePt t="83659" x="3600450" y="4533900"/>
          <p14:tracePt t="83676" x="3581400" y="4533900"/>
          <p14:tracePt t="83693" x="3575050" y="4533900"/>
          <p14:tracePt t="83716" x="3568700" y="4533900"/>
          <p14:tracePt t="83737" x="3562350" y="4533900"/>
          <p14:tracePt t="83776" x="3556000" y="4533900"/>
          <p14:tracePt t="83835" x="3549650" y="4533900"/>
          <p14:tracePt t="83869" x="3543300" y="4533900"/>
          <p14:tracePt t="83930" x="3536950" y="4533900"/>
          <p14:tracePt t="83953" x="3530600" y="4533900"/>
          <p14:tracePt t="83961" x="3530600" y="4540250"/>
          <p14:tracePt t="83964" x="3524250" y="4540250"/>
          <p14:tracePt t="83976" x="3517900" y="4540250"/>
          <p14:tracePt t="83993" x="3505200" y="4540250"/>
          <p14:tracePt t="84009" x="3486150" y="4546600"/>
          <p14:tracePt t="84240" x="3492500" y="4546600"/>
          <p14:tracePt t="84262" x="3498850" y="4546600"/>
          <p14:tracePt t="84303" x="3498850" y="4552950"/>
          <p14:tracePt t="84314" x="3505200" y="4552950"/>
          <p14:tracePt t="84327" x="3511550" y="4552950"/>
          <p14:tracePt t="84337" x="3517900" y="4552950"/>
          <p14:tracePt t="84352" x="3524250" y="4552950"/>
          <p14:tracePt t="84374" x="3530600" y="4552950"/>
          <p14:tracePt t="84386" x="3536950" y="4552950"/>
          <p14:tracePt t="84392" x="3543300" y="4559300"/>
          <p14:tracePt t="84409" x="3575050" y="4578350"/>
          <p14:tracePt t="84426" x="3619500" y="4603750"/>
          <p14:tracePt t="84443" x="3638550" y="4616450"/>
          <p14:tracePt t="84460" x="3670300" y="4635500"/>
          <p14:tracePt t="84476" x="3689350" y="4648200"/>
          <p14:tracePt t="84477" x="3695700" y="4648200"/>
          <p14:tracePt t="84493" x="3746500" y="4667250"/>
          <p14:tracePt t="84509" x="3816350" y="4705350"/>
          <p14:tracePt t="84526" x="3867150" y="4756150"/>
          <p14:tracePt t="84543" x="3943350" y="4819650"/>
          <p14:tracePt t="84560" x="4032250" y="4864100"/>
          <p14:tracePt t="84576" x="4140200" y="4914900"/>
          <p14:tracePt t="84593" x="4298950" y="4959350"/>
          <p14:tracePt t="84610" x="4521200" y="5060950"/>
          <p14:tracePt t="84626" x="4635500" y="5111750"/>
          <p14:tracePt t="84627" x="4641850" y="5111750"/>
          <p14:tracePt t="84643" x="4660900" y="5130800"/>
          <p14:tracePt t="84659" x="4654550" y="5143500"/>
          <p14:tracePt t="84676" x="4622800" y="5181600"/>
          <p14:tracePt t="84693" x="4572000" y="5213350"/>
          <p14:tracePt t="84709" x="4495800" y="5302250"/>
          <p14:tracePt t="84726" x="4432300" y="5372100"/>
          <p14:tracePt t="84727" x="4425950" y="5372100"/>
          <p14:tracePt t="84743" x="4368800" y="5397500"/>
          <p14:tracePt t="84759" x="4311650" y="5403850"/>
          <p14:tracePt t="84776" x="4248150" y="5435600"/>
          <p14:tracePt t="84793" x="4203700" y="5492750"/>
          <p14:tracePt t="84810" x="4140200" y="5588000"/>
          <p14:tracePt t="84826" x="4038600" y="5683250"/>
          <p14:tracePt t="84843" x="3911600" y="5765800"/>
          <p14:tracePt t="84860" x="3797300" y="5835650"/>
          <p14:tracePt t="84861" x="3790950" y="5835650"/>
          <p14:tracePt t="84876" x="3727450" y="5873750"/>
          <p14:tracePt t="84893" x="3670300" y="5911850"/>
          <p14:tracePt t="84909" x="3651250" y="5918200"/>
          <p14:tracePt t="84926" x="3644900" y="5937250"/>
          <p14:tracePt t="84942" x="3625850" y="5956300"/>
          <p14:tracePt t="84959" x="3619500" y="5969000"/>
          <p14:tracePt t="84976" x="3606800" y="5969000"/>
          <p14:tracePt t="84993" x="3575050" y="5969000"/>
          <p14:tracePt t="85009" x="3575050" y="5975350"/>
          <p14:tracePt t="85026" x="3575050" y="5969000"/>
          <p14:tracePt t="85042" x="3581400" y="5969000"/>
          <p14:tracePt t="85059" x="3587750" y="5969000"/>
          <p14:tracePt t="85076" x="3625850" y="5969000"/>
          <p14:tracePt t="85093" x="3670300" y="5962650"/>
          <p14:tracePt t="85109" x="3721100" y="5962650"/>
          <p14:tracePt t="85110" x="3727450" y="5962650"/>
          <p14:tracePt t="85126" x="3790950" y="5956300"/>
          <p14:tracePt t="85143" x="3841750" y="5956300"/>
          <p14:tracePt t="85192" x="3841750" y="5949950"/>
          <p14:tracePt t="85195" x="3841750" y="5943600"/>
          <p14:tracePt t="85209" x="3854450" y="5905500"/>
          <p14:tracePt t="85226" x="3848100" y="5873750"/>
          <p14:tracePt t="85242" x="3835400" y="5842000"/>
          <p14:tracePt t="85259" x="3835400" y="5822950"/>
          <p14:tracePt t="85260" x="3829050" y="5822950"/>
          <p14:tracePt t="85276" x="3822700" y="5816600"/>
          <p14:tracePt t="85292" x="3816350" y="5816600"/>
          <p14:tracePt t="85309" x="3803650" y="5816600"/>
          <p14:tracePt t="85310" x="3797300" y="5816600"/>
          <p14:tracePt t="85326" x="3771900" y="5784850"/>
          <p14:tracePt t="85342" x="3721100" y="5676900"/>
          <p14:tracePt t="85359" x="3663950" y="5568950"/>
          <p14:tracePt t="85360" x="3663950" y="5562600"/>
          <p14:tracePt t="85376" x="3638550" y="5524500"/>
          <p14:tracePt t="85407" x="3638550" y="5530850"/>
          <p14:tracePt t="85429" x="3638550" y="5543550"/>
          <p14:tracePt t="85434" x="3651250" y="5556250"/>
          <p14:tracePt t="85442" x="3663950" y="5575300"/>
          <p14:tracePt t="85460" x="3683000" y="5594350"/>
          <p14:tracePt t="85476" x="3695700" y="5607050"/>
          <p14:tracePt t="85492" x="3714750" y="5626100"/>
          <p14:tracePt t="85510" x="3721100" y="5626100"/>
          <p14:tracePt t="85574" x="3727450" y="5626100"/>
          <p14:tracePt t="85581" x="3740150" y="5657850"/>
          <p14:tracePt t="85592" x="3759200" y="5683250"/>
          <p14:tracePt t="85609" x="3810000" y="5753100"/>
          <p14:tracePt t="85610" x="3810000" y="5759450"/>
          <p14:tracePt t="85626" x="3848100" y="5822950"/>
          <p14:tracePt t="85642" x="3860800" y="5861050"/>
          <p14:tracePt t="85659" x="3905250" y="5873750"/>
          <p14:tracePt t="85676" x="3930650" y="5873750"/>
          <p14:tracePt t="85692" x="3937000" y="5873750"/>
          <p14:tracePt t="85709" x="3943350" y="5880100"/>
          <p14:tracePt t="85788" x="3943350" y="5873750"/>
          <p14:tracePt t="85858" x="3937000" y="5873750"/>
          <p14:tracePt t="85864" x="3937000" y="5880100"/>
          <p14:tracePt t="85876" x="3924300" y="5899150"/>
          <p14:tracePt t="85892" x="3898900" y="5937250"/>
          <p14:tracePt t="85909" x="3886200" y="5937250"/>
          <p14:tracePt t="86092" x="3892550" y="5937250"/>
          <p14:tracePt t="86215" x="3892550" y="5930900"/>
          <p14:tracePt t="86246" x="3892550" y="5924550"/>
          <p14:tracePt t="86378" x="3892550" y="5930900"/>
          <p14:tracePt t="86395" x="3892550" y="5937250"/>
          <p14:tracePt t="86401" x="3892550" y="5943600"/>
          <p14:tracePt t="86409" x="3898900" y="5962650"/>
          <p14:tracePt t="86426" x="3892550" y="5969000"/>
          <p14:tracePt t="86514" x="3898900" y="5969000"/>
          <p14:tracePt t="86548" x="3898900" y="5962650"/>
          <p14:tracePt t="86551" x="3905250" y="5962650"/>
          <p14:tracePt t="86559" x="3911600" y="5962650"/>
          <p14:tracePt t="86576" x="3917950" y="5969000"/>
          <p14:tracePt t="86592" x="3924300" y="5969000"/>
          <p14:tracePt t="86659" x="3924300" y="5975350"/>
          <p14:tracePt t="86661" x="3930650" y="5975350"/>
          <p14:tracePt t="86676" x="3949700" y="6000750"/>
          <p14:tracePt t="86692" x="3956050" y="6051550"/>
          <p14:tracePt t="86709" x="3981450" y="6076950"/>
          <p14:tracePt t="86726" x="3981450" y="6089650"/>
          <p14:tracePt t="86765" x="3975100" y="6089650"/>
          <p14:tracePt t="86777" x="3981450" y="6089650"/>
          <p14:tracePt t="86778" x="3975100" y="6089650"/>
          <p14:tracePt t="86792" x="3981450" y="6089650"/>
          <p14:tracePt t="86911" x="3981450" y="6096000"/>
          <p14:tracePt t="87006" x="3981450" y="6089650"/>
          <p14:tracePt t="87110" x="3981450" y="6096000"/>
          <p14:tracePt t="87111" x="3987800" y="6096000"/>
          <p14:tracePt t="87125" x="3994150" y="6102350"/>
          <p14:tracePt t="87142" x="4000500" y="6108700"/>
          <p14:tracePt t="87794" x="4000500" y="6102350"/>
          <p14:tracePt t="88009" x="3994150" y="6102350"/>
          <p14:tracePt t="88042" x="3987800" y="6102350"/>
          <p14:tracePt t="88043" x="3987800" y="6096000"/>
          <p14:tracePt t="88265" x="3987800" y="6089650"/>
          <p14:tracePt t="88353" x="3987800" y="6096000"/>
          <p14:tracePt t="88391" x="3994150" y="6096000"/>
          <p14:tracePt t="88548" x="3987800" y="6096000"/>
          <p14:tracePt t="88594" x="3981450" y="6096000"/>
          <p14:tracePt t="88634" x="3981450" y="6089650"/>
          <p14:tracePt t="88666" x="3975100" y="6089650"/>
          <p14:tracePt t="88708" x="3968750" y="6089650"/>
          <p14:tracePt t="88719" x="3962400" y="6089650"/>
          <p14:tracePt t="88725" x="3956050" y="6089650"/>
          <p14:tracePt t="88742" x="3943350" y="6089650"/>
          <p14:tracePt t="88832" x="3937000" y="6089650"/>
          <p14:tracePt t="88837" x="3930650" y="6089650"/>
          <p14:tracePt t="88869" x="3924300" y="6089650"/>
          <p14:tracePt t="88879" x="3924300" y="6083300"/>
          <p14:tracePt t="88882" x="3917950" y="6083300"/>
          <p14:tracePt t="88895" x="3911600" y="6083300"/>
          <p14:tracePt t="88908" x="3905250" y="6076950"/>
          <p14:tracePt t="88925" x="3892550" y="6076950"/>
          <p14:tracePt t="88942" x="3886200" y="6076950"/>
          <p14:tracePt t="89046" x="3886200" y="6070600"/>
          <p14:tracePt t="89052" x="3879850" y="6070600"/>
          <p14:tracePt t="89071" x="3879850" y="6064250"/>
          <p14:tracePt t="89078" x="3873500" y="6064250"/>
          <p14:tracePt t="89092" x="3867150" y="6057900"/>
          <p14:tracePt t="89174" x="3867150" y="6051550"/>
          <p14:tracePt t="89252" x="3867150" y="6045200"/>
          <p14:tracePt t="89259" x="3867150" y="6038850"/>
          <p14:tracePt t="89262" x="3867150" y="6032500"/>
          <p14:tracePt t="89275" x="3873500" y="6013450"/>
          <p14:tracePt t="89276" x="3879850" y="6013450"/>
          <p14:tracePt t="89293" x="3879850" y="6007100"/>
          <p14:tracePt t="89333" x="3886200" y="6007100"/>
          <p14:tracePt t="89519" x="3886200" y="6000750"/>
          <p14:tracePt t="89537" x="3886200" y="5994400"/>
          <p14:tracePt t="89544" x="3886200" y="5988050"/>
          <p14:tracePt t="89545" x="3886200" y="5981700"/>
          <p14:tracePt t="89558" x="3886200" y="5956300"/>
          <p14:tracePt t="89575" x="3892550" y="5924550"/>
          <p14:tracePt t="89592" x="3892550" y="5905500"/>
          <p14:tracePt t="89608" x="3892550" y="5899150"/>
          <p14:tracePt t="89625" x="3886200" y="5892800"/>
          <p14:tracePt t="89642" x="3860800" y="5892800"/>
          <p14:tracePt t="89658" x="3835400" y="5880100"/>
          <p14:tracePt t="89676" x="3810000" y="5873750"/>
          <p14:tracePt t="89692" x="3797300" y="5873750"/>
          <p14:tracePt t="89709" x="3784600" y="5867400"/>
          <p14:tracePt t="89725" x="3765550" y="5861050"/>
          <p14:tracePt t="89726" x="3759200" y="5861050"/>
          <p14:tracePt t="89742" x="3740150" y="5854700"/>
          <p14:tracePt t="89759" x="3695700" y="5854700"/>
          <p14:tracePt t="89775" x="3670300" y="5848350"/>
          <p14:tracePt t="89776" x="3663950" y="5848350"/>
          <p14:tracePt t="89792" x="3625850" y="5848350"/>
          <p14:tracePt t="89808" x="3587750" y="5854700"/>
          <p14:tracePt t="89825" x="3556000" y="5861050"/>
          <p14:tracePt t="89826" x="3549650" y="5861050"/>
          <p14:tracePt t="89841" x="3524250" y="5854700"/>
          <p14:tracePt t="89858" x="3486150" y="5829300"/>
          <p14:tracePt t="89875" x="3422650" y="5791200"/>
          <p14:tracePt t="89892" x="3371850" y="5740400"/>
          <p14:tracePt t="89909" x="3295650" y="5619750"/>
          <p14:tracePt t="89925" x="3213100" y="5537200"/>
          <p14:tracePt t="89942" x="3155950" y="5454650"/>
          <p14:tracePt t="89959" x="3117850" y="5403850"/>
          <p14:tracePt t="89975" x="3092450" y="5372100"/>
          <p14:tracePt t="89992" x="3073400" y="5321300"/>
          <p14:tracePt t="90009" x="3054350" y="5276850"/>
          <p14:tracePt t="90025" x="3028950" y="5257800"/>
          <p14:tracePt t="90042" x="3022600" y="5251450"/>
          <p14:tracePt t="90077" x="3022600" y="5245100"/>
          <p14:tracePt t="90105" x="3028950" y="5238750"/>
          <p14:tracePt t="90113" x="3028950" y="5232400"/>
          <p14:tracePt t="90118" x="3041650" y="5226050"/>
          <p14:tracePt t="90125" x="3060700" y="5207000"/>
          <p14:tracePt t="90126" x="3060700" y="5200650"/>
          <p14:tracePt t="90142" x="3092450" y="5187950"/>
          <p14:tracePt t="90158" x="3130550" y="5181600"/>
          <p14:tracePt t="90175" x="3168650" y="5181600"/>
          <p14:tracePt t="90192" x="3213100" y="5194300"/>
          <p14:tracePt t="90208" x="3302000" y="5226050"/>
          <p14:tracePt t="90225" x="3378200" y="5245100"/>
          <p14:tracePt t="90226" x="3390900" y="5245100"/>
          <p14:tracePt t="90242" x="3460750" y="5276850"/>
          <p14:tracePt t="90259" x="3562350" y="5314950"/>
          <p14:tracePt t="90275" x="3632200" y="5334000"/>
          <p14:tracePt t="90292" x="3676650" y="5346700"/>
          <p14:tracePt t="90308" x="3714750" y="5353050"/>
          <p14:tracePt t="90325" x="3733800" y="5353050"/>
          <p14:tracePt t="90342" x="3740150" y="5353050"/>
          <p14:tracePt t="90358" x="3746500" y="5353050"/>
          <p14:tracePt t="90384" x="3752850" y="5353050"/>
          <p14:tracePt t="90394" x="3759200" y="5353050"/>
          <p14:tracePt t="90408" x="3778250" y="5365750"/>
          <p14:tracePt t="90425" x="3822700" y="5384800"/>
          <p14:tracePt t="90441" x="3873500" y="5441950"/>
          <p14:tracePt t="90458" x="3905250" y="5473700"/>
          <p14:tracePt t="90475" x="3911600" y="5473700"/>
          <p14:tracePt t="90491" x="3924300" y="5473700"/>
          <p14:tracePt t="90508" x="3930650" y="5480050"/>
          <p14:tracePt t="90587" x="3930650" y="5473700"/>
          <p14:tracePt t="90603" x="3930650" y="5467350"/>
          <p14:tracePt t="90608" x="3937000" y="5461000"/>
          <p14:tracePt t="90613" x="3956050" y="5422900"/>
          <p14:tracePt t="90625" x="3968750" y="5372100"/>
          <p14:tracePt t="90642" x="3987800" y="5308600"/>
          <p14:tracePt t="90658" x="4006850" y="5270500"/>
          <p14:tracePt t="90675" x="4032250" y="5257800"/>
          <p14:tracePt t="90691" x="4038600" y="5245100"/>
          <p14:tracePt t="90708" x="4057650" y="5238750"/>
          <p14:tracePt t="90725" x="4057650" y="5232400"/>
          <p14:tracePt t="90742" x="4064000" y="5232400"/>
          <p14:tracePt t="90758" x="4070350" y="5232400"/>
          <p14:tracePt t="90775" x="4076700" y="5226050"/>
          <p14:tracePt t="90791" x="4083050" y="5213350"/>
          <p14:tracePt t="90808" x="4089400" y="5213350"/>
          <p14:tracePt t="90827" x="4083050" y="5213350"/>
          <p14:tracePt t="90841" x="4076700" y="5213350"/>
          <p14:tracePt t="90858" x="4025900" y="5213350"/>
          <p14:tracePt t="90859" x="4019550" y="5213350"/>
          <p14:tracePt t="90875" x="3962400" y="5219700"/>
          <p14:tracePt t="90891" x="3898900" y="5207000"/>
          <p14:tracePt t="90909" x="3835400" y="5207000"/>
          <p14:tracePt t="90925" x="3803650" y="5213350"/>
          <p14:tracePt t="90941" x="3759200" y="5232400"/>
          <p14:tracePt t="90958" x="3727450" y="5251450"/>
          <p14:tracePt t="90975" x="3708400" y="5264150"/>
          <p14:tracePt t="90991" x="3702050" y="5270500"/>
          <p14:tracePt t="91091" x="3708400" y="5270500"/>
          <p14:tracePt t="91131" x="3714750" y="5270500"/>
          <p14:tracePt t="91137" x="3721100" y="5270500"/>
          <p14:tracePt t="91142" x="3727450" y="5270500"/>
          <p14:tracePt t="91158" x="3746500" y="5283200"/>
          <p14:tracePt t="91175" x="3765550" y="5289550"/>
          <p14:tracePt t="91192" x="3784600" y="5302250"/>
          <p14:tracePt t="91208" x="3790950" y="5302250"/>
          <p14:tracePt t="91225" x="3810000" y="5308600"/>
          <p14:tracePt t="91241" x="3841750" y="5346700"/>
          <p14:tracePt t="91258" x="3879850" y="5429250"/>
          <p14:tracePt t="91275" x="3886200" y="5543550"/>
          <p14:tracePt t="91292" x="3886200" y="5638800"/>
          <p14:tracePt t="91308" x="3879850" y="5689600"/>
          <p14:tracePt t="91325" x="3886200" y="5721350"/>
          <p14:tracePt t="91341" x="3898900" y="5734050"/>
          <p14:tracePt t="91358" x="3911600" y="5740400"/>
          <p14:tracePt t="91375" x="3937000" y="5740400"/>
          <p14:tracePt t="91391" x="3956050" y="5740400"/>
          <p14:tracePt t="91408" x="3981450" y="5740400"/>
          <p14:tracePt t="91425" x="3994150" y="5740400"/>
          <p14:tracePt t="91441" x="4000500" y="5740400"/>
          <p14:tracePt t="91488" x="4000500" y="5746750"/>
          <p14:tracePt t="91492" x="3994150" y="5765800"/>
          <p14:tracePt t="91509" x="3975100" y="5880100"/>
          <p14:tracePt t="91525" x="3975100" y="5930900"/>
          <p14:tracePt t="91541" x="3975100" y="5956300"/>
          <p14:tracePt t="91558" x="3981450" y="5981700"/>
          <p14:tracePt t="91559" x="3987800" y="5981700"/>
          <p14:tracePt t="91575" x="3994150" y="5994400"/>
          <p14:tracePt t="91591" x="3994150" y="6000750"/>
          <p14:tracePt t="91658" x="3994150" y="5994400"/>
          <p14:tracePt t="91741" x="3987800" y="5994400"/>
          <p14:tracePt t="91768" x="3981450" y="5994400"/>
          <p14:tracePt t="91954" x="3975100" y="5994400"/>
          <p14:tracePt t="91958" x="3968750" y="5994400"/>
          <p14:tracePt t="91963" x="3962400" y="5994400"/>
          <p14:tracePt t="91975" x="3949700" y="5988050"/>
          <p14:tracePt t="92161" x="3956050" y="5988050"/>
          <p14:tracePt t="92192" x="3949700" y="5988050"/>
          <p14:tracePt t="92231" x="3949700" y="5994400"/>
          <p14:tracePt t="92245" x="3943350" y="5994400"/>
          <p14:tracePt t="92286" x="3937000" y="5994400"/>
          <p14:tracePt t="92322" x="3930650" y="5994400"/>
          <p14:tracePt t="92324" x="3924300" y="5994400"/>
          <p14:tracePt t="92331" x="3917950" y="5994400"/>
          <p14:tracePt t="92341" x="3911600" y="5994400"/>
          <p14:tracePt t="92358" x="3905250" y="5988050"/>
          <p14:tracePt t="92399" x="3898900" y="5988050"/>
          <p14:tracePt t="92423" x="3898900" y="5981700"/>
          <p14:tracePt t="92457" x="3898900" y="5988050"/>
          <p14:tracePt t="92461" x="3892550" y="5988050"/>
          <p14:tracePt t="92474" x="3886200" y="5994400"/>
          <p14:tracePt t="92543" x="3886200" y="5988050"/>
          <p14:tracePt t="92581" x="3879850" y="5988050"/>
          <p14:tracePt t="92593" x="3873500" y="5988050"/>
          <p14:tracePt t="92597" x="3867150" y="5988050"/>
          <p14:tracePt t="92608" x="3854450" y="5969000"/>
          <p14:tracePt t="92625" x="3848100" y="5962650"/>
          <p14:tracePt t="92641" x="3841750" y="5962650"/>
          <p14:tracePt t="92677" x="3848100" y="5962650"/>
          <p14:tracePt t="92705" x="3841750" y="5962650"/>
          <p14:tracePt t="92725" x="3848100" y="5962650"/>
          <p14:tracePt t="92747" x="3841750" y="5962650"/>
          <p14:tracePt t="92761" x="3848100" y="5962650"/>
          <p14:tracePt t="92771" x="3841750" y="5962650"/>
          <p14:tracePt t="93017" x="3841750" y="5956300"/>
          <p14:tracePt t="93023" x="3835400" y="5956300"/>
          <p14:tracePt t="93026" x="3829050" y="5956300"/>
          <p14:tracePt t="93041" x="3816350" y="5962650"/>
          <p14:tracePt t="93058" x="3790950" y="5962650"/>
          <p14:tracePt t="93074" x="3790950" y="5956300"/>
          <p14:tracePt t="93091" x="3784600" y="5956300"/>
          <p14:tracePt t="93108" x="3778250" y="5949950"/>
          <p14:tracePt t="93125" x="3771900" y="5943600"/>
          <p14:tracePt t="93191" x="3765550" y="5943600"/>
          <p14:tracePt t="93217" x="3759200" y="5943600"/>
          <p14:tracePt t="93221" x="3752850" y="5943600"/>
          <p14:tracePt t="93224" x="3746500" y="5943600"/>
          <p14:tracePt t="93241" x="3727450" y="5937250"/>
          <p14:tracePt t="93242" x="3727450" y="5930900"/>
          <p14:tracePt t="93258" x="3708400" y="5930900"/>
          <p14:tracePt t="93274" x="3708400" y="5918200"/>
          <p14:tracePt t="93291" x="3702050" y="5918200"/>
          <p14:tracePt t="93308" x="3702050" y="5911850"/>
          <p14:tracePt t="93324" x="3695700" y="5911850"/>
          <p14:tracePt t="93394" x="3695700" y="5918200"/>
          <p14:tracePt t="93407" x="3695700" y="5924550"/>
          <p14:tracePt t="93415" x="3702050" y="5924550"/>
          <p14:tracePt t="93436" x="3708400" y="5924550"/>
          <p14:tracePt t="93568" x="3702050" y="5924550"/>
          <p14:tracePt t="93712" x="3695700" y="5924550"/>
          <p14:tracePt t="93728" x="3689350" y="5924550"/>
          <p14:tracePt t="93735" x="3689350" y="5918200"/>
          <p14:tracePt t="93741" x="3683000" y="5918200"/>
          <p14:tracePt t="93758" x="3683000" y="5924550"/>
          <p14:tracePt t="93774" x="3676650" y="5924550"/>
          <p14:tracePt t="93923" x="3676650" y="5918200"/>
          <p14:tracePt t="93941" x="3676650" y="5924550"/>
          <p14:tracePt t="93944" x="3676650" y="5918200"/>
          <p14:tracePt t="93959" x="3676650" y="5924550"/>
          <p14:tracePt t="94002" x="3676650" y="5918200"/>
          <p14:tracePt t="94070" x="3676650" y="5924550"/>
          <p14:tracePt t="94119" x="3683000" y="5924550"/>
          <p14:tracePt t="94561" x="3689350" y="5924550"/>
          <p14:tracePt t="94768" x="3695700" y="5924550"/>
          <p14:tracePt t="95369" x="3695700" y="5930900"/>
          <p14:tracePt t="95474" x="3689350" y="5930900"/>
          <p14:tracePt t="95517" x="3689350" y="5924550"/>
          <p14:tracePt t="95559" x="3695700" y="5924550"/>
          <p14:tracePt t="95573" x="3702050" y="5924550"/>
          <p14:tracePt t="95583" x="3708400" y="5924550"/>
          <p14:tracePt t="95604" x="3714750" y="5924550"/>
          <p14:tracePt t="95617" x="3714750" y="5930900"/>
          <p14:tracePt t="95633" x="3721100" y="5930900"/>
          <p14:tracePt t="95852" x="3727450" y="5930900"/>
          <p14:tracePt t="95861" x="3733800" y="5930900"/>
          <p14:tracePt t="95865" x="3740150" y="5930900"/>
          <p14:tracePt t="95874" x="3752850" y="5937250"/>
          <p14:tracePt t="95890" x="3778250" y="5943600"/>
          <p14:tracePt t="95907" x="3790950" y="5956300"/>
          <p14:tracePt t="96275" x="3797300" y="5956300"/>
          <p14:tracePt t="96332" x="3803650" y="5956300"/>
          <p14:tracePt t="96350" x="3810000" y="5956300"/>
          <p14:tracePt t="96532" x="3816350" y="5956300"/>
          <p14:tracePt t="96536" x="3816350" y="5949950"/>
          <p14:tracePt t="96541" x="3822700" y="5949950"/>
          <p14:tracePt t="96557" x="3841750" y="5949950"/>
          <p14:tracePt t="96574" x="3854450" y="5956300"/>
          <p14:tracePt t="96591" x="3886200" y="5956300"/>
          <p14:tracePt t="96607" x="3892550" y="5956300"/>
          <p14:tracePt t="96624" x="3898900" y="5956300"/>
          <p14:tracePt t="96640" x="3930650" y="5956300"/>
          <p14:tracePt t="96657" x="3956050" y="5949950"/>
          <p14:tracePt t="96674" x="3981450" y="5949950"/>
          <p14:tracePt t="96691" x="3994150" y="5956300"/>
          <p14:tracePt t="96712" x="3994150" y="5949950"/>
          <p14:tracePt t="96724" x="4000500" y="5949950"/>
          <p14:tracePt t="96740" x="4025900" y="5943600"/>
          <p14:tracePt t="96757" x="4051300" y="5937250"/>
          <p14:tracePt t="96774" x="4057650" y="5937250"/>
          <p14:tracePt t="96796" x="4064000" y="5937250"/>
          <p14:tracePt t="96938" x="4070350" y="5937250"/>
          <p14:tracePt t="96966" x="4076700" y="5937250"/>
          <p14:tracePt t="97079" x="4070350" y="5937250"/>
          <p14:tracePt t="97097" x="4064000" y="5937250"/>
          <p14:tracePt t="97104" x="4057650" y="5937250"/>
          <p14:tracePt t="97124" x="4057650" y="5943600"/>
          <p14:tracePt t="97130" x="4051300" y="5943600"/>
          <p14:tracePt t="97140" x="4044950" y="5949950"/>
          <p14:tracePt t="97157" x="4019550" y="5949950"/>
          <p14:tracePt t="97158" x="4019550" y="5956300"/>
          <p14:tracePt t="97174" x="4013200" y="5956300"/>
          <p14:tracePt t="97200" x="4006850" y="5956300"/>
          <p14:tracePt t="97215" x="4000500" y="5956300"/>
          <p14:tracePt t="97247" x="4000500" y="5962650"/>
          <p14:tracePt t="97253" x="3994150" y="5962650"/>
          <p14:tracePt t="97257" x="3994150" y="5969000"/>
          <p14:tracePt t="97274" x="3981450" y="5975350"/>
          <p14:tracePt t="97290" x="3975100" y="5994400"/>
          <p14:tracePt t="97307" x="3962400" y="6000750"/>
          <p14:tracePt t="97324" x="3956050" y="6007100"/>
          <p14:tracePt t="97340" x="3949700" y="6007100"/>
          <p14:tracePt t="97379" x="3943350" y="6013450"/>
          <p14:tracePt t="97388" x="3937000" y="6013450"/>
          <p14:tracePt t="97395" x="3930650" y="6013450"/>
          <p14:tracePt t="97407" x="3924300" y="6019800"/>
          <p14:tracePt t="97423" x="3917950" y="6019800"/>
          <p14:tracePt t="97440" x="3917950" y="6026150"/>
          <p14:tracePt t="97457" x="3911600" y="6026150"/>
          <p14:tracePt t="97474" x="3911600" y="6032500"/>
          <p14:tracePt t="97598" x="3917950" y="6032500"/>
          <p14:tracePt t="97603" x="3924300" y="6032500"/>
          <p14:tracePt t="97607" x="3930650" y="6032500"/>
          <p14:tracePt t="97623" x="3981450" y="6032500"/>
          <p14:tracePt t="97640" x="4013200" y="6032500"/>
          <p14:tracePt t="97657" x="4070350" y="6038850"/>
          <p14:tracePt t="97673" x="4133850" y="6038850"/>
          <p14:tracePt t="97690" x="4171950" y="6045200"/>
          <p14:tracePt t="97691" x="4178300" y="6045200"/>
          <p14:tracePt t="97707" x="4254500" y="6038850"/>
          <p14:tracePt t="97724" x="4356100" y="6038850"/>
          <p14:tracePt t="97740" x="4476750" y="6038850"/>
          <p14:tracePt t="97757" x="4559300" y="6032500"/>
          <p14:tracePt t="97758" x="4565650" y="6032500"/>
          <p14:tracePt t="97774" x="4603750" y="6032500"/>
          <p14:tracePt t="97790" x="4660900" y="6013450"/>
          <p14:tracePt t="97807" x="4724400" y="5994400"/>
          <p14:tracePt t="97808" x="4730750" y="5994400"/>
          <p14:tracePt t="97824" x="4749800" y="5975350"/>
          <p14:tracePt t="97841" x="4768850" y="5975350"/>
          <p14:tracePt t="97857" x="4813300" y="5962650"/>
          <p14:tracePt t="97859" x="4826000" y="5962650"/>
          <p14:tracePt t="97874" x="4857750" y="5969000"/>
          <p14:tracePt t="97890" x="4883150" y="5962650"/>
          <p14:tracePt t="97907" x="4908550" y="5962650"/>
          <p14:tracePt t="97924" x="4933950" y="5969000"/>
          <p14:tracePt t="97940" x="4953000" y="5969000"/>
          <p14:tracePt t="97957" x="4972050" y="5975350"/>
          <p14:tracePt t="97973" x="4997450" y="5975350"/>
          <p14:tracePt t="97990" x="5016500" y="5975350"/>
          <p14:tracePt t="98007" x="5054600" y="5975350"/>
          <p14:tracePt t="98008" x="5060950" y="5975350"/>
          <p14:tracePt t="98024" x="5111750" y="5981700"/>
          <p14:tracePt t="98040" x="5124450" y="5981700"/>
          <p14:tracePt t="98057" x="5130800" y="5981700"/>
          <p14:tracePt t="98096" x="5124450" y="5981700"/>
          <p14:tracePt t="98110" x="5124450" y="5988050"/>
          <p14:tracePt t="98111" x="5118100" y="5988050"/>
          <p14:tracePt t="98124" x="5111750" y="5988050"/>
          <p14:tracePt t="98140" x="5099050" y="5988050"/>
          <p14:tracePt t="98157" x="5086350" y="5988050"/>
          <p14:tracePt t="98175" x="5080000" y="5988050"/>
          <p14:tracePt t="98190" x="5060950" y="5988050"/>
          <p14:tracePt t="98207" x="5029200" y="5994400"/>
          <p14:tracePt t="98224" x="5016500" y="5994400"/>
          <p14:tracePt t="98240" x="5010150" y="5994400"/>
          <p14:tracePt t="98257" x="5003800" y="5994400"/>
          <p14:tracePt t="98273" x="4991100" y="5994400"/>
          <p14:tracePt t="98290" x="4984750" y="5994400"/>
          <p14:tracePt t="98320" x="4978400" y="5994400"/>
          <p14:tracePt t="98335" x="4972050" y="5994400"/>
          <p14:tracePt t="98356" x="4965700" y="5994400"/>
          <p14:tracePt t="98359" x="4959350" y="5994400"/>
          <p14:tracePt t="98373" x="4927600" y="6007100"/>
          <p14:tracePt t="98390" x="4876800" y="6032500"/>
          <p14:tracePt t="98391" x="4870450" y="6038850"/>
          <p14:tracePt t="98407" x="4832350" y="6064250"/>
          <p14:tracePt t="98423" x="4819650" y="6076950"/>
          <p14:tracePt t="98440" x="4813300" y="6083300"/>
          <p14:tracePt t="98570" x="4819650" y="6083300"/>
          <p14:tracePt t="98712" x="4819650" y="6076950"/>
          <p14:tracePt t="98718" x="4826000" y="6076950"/>
          <p14:tracePt t="98724" x="4838700" y="6076950"/>
          <p14:tracePt t="98740" x="4870450" y="6070600"/>
          <p14:tracePt t="98757" x="4883150" y="6064250"/>
          <p14:tracePt t="98777" x="4889500" y="6064250"/>
          <p14:tracePt t="98841" x="4889500" y="6070600"/>
          <p14:tracePt t="99086" x="4889500" y="6064250"/>
          <p14:tracePt t="99504" x="4889500" y="6070600"/>
          <p14:tracePt t="99513" x="4883150" y="6070600"/>
          <p14:tracePt t="99536" x="4883150" y="6076950"/>
          <p14:tracePt t="99539" x="4876800" y="6076950"/>
          <p14:tracePt t="99549" x="4876800" y="6083300"/>
          <p14:tracePt t="99557" x="4857750" y="6096000"/>
          <p14:tracePt t="99573" x="4838700" y="6134100"/>
          <p14:tracePt t="99590" x="4832350" y="6140450"/>
          <p14:tracePt t="99613" x="4826000" y="6140450"/>
          <p14:tracePt t="99672" x="4819650" y="6140450"/>
          <p14:tracePt t="99753" x="4813300" y="6140450"/>
          <p14:tracePt t="99759" x="4813300" y="6134100"/>
          <p14:tracePt t="99760" x="4800600" y="6134100"/>
          <p14:tracePt t="99773" x="4781550" y="6127750"/>
          <p14:tracePt t="99790" x="4775200" y="6121400"/>
          <p14:tracePt t="99807" x="4768850" y="6127750"/>
          <p14:tracePt t="99824" x="4743450" y="6146800"/>
          <p14:tracePt t="99840" x="4743450" y="6159500"/>
          <p14:tracePt t="99858" x="4737100" y="6159500"/>
          <p14:tracePt t="99900" x="4737100" y="6165850"/>
          <p14:tracePt t="100030" x="4737100" y="6159500"/>
          <p14:tracePt t="100351" x="4730750" y="6159500"/>
          <p14:tracePt t="100360" x="4724400" y="6159500"/>
          <p14:tracePt t="100364" x="4718050" y="6159500"/>
          <p14:tracePt t="100373" x="4718050" y="6165850"/>
          <p14:tracePt t="100374" x="4711700" y="6165850"/>
          <p14:tracePt t="100390" x="4705350" y="6165850"/>
          <p14:tracePt t="100406" x="4699000" y="6165850"/>
          <p14:tracePt t="100423" x="4686300" y="6165850"/>
          <p14:tracePt t="100463" x="4679950" y="6165850"/>
          <p14:tracePt t="100648" x="4679950" y="6172200"/>
          <p14:tracePt t="100786" x="4679950" y="6178550"/>
          <p14:tracePt t="100816" x="4679950" y="6184900"/>
          <p14:tracePt t="100821" x="4673600" y="6184900"/>
          <p14:tracePt t="100824" x="4667250" y="6191250"/>
          <p14:tracePt t="100840" x="4654550" y="6210300"/>
          <p14:tracePt t="100856" x="4648200" y="6223000"/>
          <p14:tracePt t="100968" x="4654550" y="6223000"/>
          <p14:tracePt t="100977" x="4654550" y="6216650"/>
          <p14:tracePt t="100978" x="4660900" y="6216650"/>
          <p14:tracePt t="100990" x="4673600" y="6210300"/>
          <p14:tracePt t="101006" x="4686300" y="6203950"/>
          <p14:tracePt t="101023" x="4692650" y="6203950"/>
          <p14:tracePt t="101048" x="4686300" y="6203950"/>
          <p14:tracePt t="101070" x="4692650" y="6203950"/>
          <p14:tracePt t="101079" x="4686300" y="6203950"/>
          <p14:tracePt t="101090" x="4692650" y="6203950"/>
          <p14:tracePt t="101111" x="4686300" y="6203950"/>
          <p14:tracePt t="101123" x="4692650" y="6203950"/>
          <p14:tracePt t="101141" x="4686300" y="6203950"/>
          <p14:tracePt t="101156" x="4692650" y="6203950"/>
          <p14:tracePt t="101173" x="4686300" y="6203950"/>
          <p14:tracePt t="101435" x="4679950" y="6203950"/>
          <p14:tracePt t="101447" x="4686300" y="6203950"/>
          <p14:tracePt t="101518" x="4679950" y="6203950"/>
          <p14:tracePt t="101546" x="4679950" y="6210300"/>
          <p14:tracePt t="101561" x="4679950" y="6203950"/>
          <p14:tracePt t="101676" x="4679950" y="6210300"/>
          <p14:tracePt t="101736" x="4679950" y="6203950"/>
          <p14:tracePt t="101750" x="4686300" y="6203950"/>
          <p14:tracePt t="101803" x="4686300" y="6210300"/>
          <p14:tracePt t="101804" x="4686300" y="6203950"/>
          <p14:tracePt t="101844" x="4686300" y="6210300"/>
          <p14:tracePt t="101846" x="4686300" y="6203950"/>
          <p14:tracePt t="101881" x="4686300" y="6210300"/>
          <p14:tracePt t="101885" x="4692650" y="6210300"/>
          <p14:tracePt t="101909" x="4699000" y="6210300"/>
          <p14:tracePt t="102048" x="4699000" y="6203950"/>
          <p14:tracePt t="102082" x="4692650" y="6203950"/>
          <p14:tracePt t="102139" x="4686300" y="6203950"/>
          <p14:tracePt t="102155" x="4679950" y="6203950"/>
          <p14:tracePt t="102164" x="4673600" y="6203950"/>
          <p14:tracePt t="102173" x="4667250" y="6203950"/>
          <p14:tracePt t="102189" x="4654550" y="6203950"/>
          <p14:tracePt t="102206" x="4648200" y="6191250"/>
          <p14:tracePt t="102223" x="4635500" y="6184900"/>
          <p14:tracePt t="102239" x="4629150" y="6184900"/>
          <p14:tracePt t="102256" x="4610100" y="6184900"/>
          <p14:tracePt t="102273" x="4603750" y="6178550"/>
          <p14:tracePt t="102289" x="4597400" y="6178550"/>
          <p14:tracePt t="102316" x="4591050" y="6178550"/>
          <p14:tracePt t="102348" x="4584700" y="6178550"/>
          <p14:tracePt t="102356" x="4578350" y="6178550"/>
          <p14:tracePt t="102361" x="4572000" y="6178550"/>
          <p14:tracePt t="102375" x="4565650" y="6178550"/>
          <p14:tracePt t="102395" x="4559300" y="6178550"/>
          <p14:tracePt t="102406" x="4552950" y="6178550"/>
          <p14:tracePt t="102428" x="4546600" y="6178550"/>
          <p14:tracePt t="102439" x="4527550" y="6178550"/>
          <p14:tracePt t="102467" x="4521200" y="6178550"/>
          <p14:tracePt t="102492" x="4514850" y="6178550"/>
          <p14:tracePt t="102512" x="4508500" y="6178550"/>
          <p14:tracePt t="102524" x="4502150" y="6178550"/>
          <p14:tracePt t="102528" x="4502150" y="6172200"/>
          <p14:tracePt t="102555" x="4495800" y="6165850"/>
          <p14:tracePt t="102643" x="4495800" y="6159500"/>
          <p14:tracePt t="102762" x="4495800" y="6153150"/>
          <p14:tracePt t="102784" x="4495800" y="6146800"/>
          <p14:tracePt t="102785" x="4489450" y="6146800"/>
          <p14:tracePt t="102789" x="4489450" y="6134100"/>
          <p14:tracePt t="102806" x="4470400" y="6083300"/>
          <p14:tracePt t="102823" x="4464050" y="6064250"/>
          <p14:tracePt t="102839" x="4451350" y="6032500"/>
          <p14:tracePt t="102856" x="4432300" y="6007100"/>
          <p14:tracePt t="102873" x="4419600" y="5994400"/>
          <p14:tracePt t="102889" x="4406900" y="5994400"/>
          <p14:tracePt t="102906" x="4400550" y="5988050"/>
          <p14:tracePt t="102941" x="4394200" y="5988050"/>
          <p14:tracePt t="102946" x="4394200" y="5981700"/>
          <p14:tracePt t="102956" x="4387850" y="5981700"/>
          <p14:tracePt t="102973" x="4381500" y="5969000"/>
          <p14:tracePt t="102989" x="4362450" y="5949950"/>
          <p14:tracePt t="103204" x="4362450" y="5943600"/>
          <p14:tracePt t="103215" x="4368800" y="5943600"/>
          <p14:tracePt t="103217" x="4375150" y="5943600"/>
          <p14:tracePt t="103222" x="4394200" y="5937250"/>
          <p14:tracePt t="103239" x="4438650" y="5918200"/>
          <p14:tracePt t="103256" x="4451350" y="5905500"/>
          <p14:tracePt t="103312" x="4445000" y="5905500"/>
          <p14:tracePt t="103360" x="4445000" y="5911850"/>
          <p14:tracePt t="103370" x="4438650" y="5911850"/>
          <p14:tracePt t="103418" x="4432300" y="5911850"/>
          <p14:tracePt t="103466" x="4425950" y="5911850"/>
          <p14:tracePt t="103483" x="4425950" y="5905500"/>
          <p14:tracePt t="103628" x="4419600" y="5905500"/>
          <p14:tracePt t="103705" x="4419600" y="5899150"/>
          <p14:tracePt t="103707" x="4413250" y="5899150"/>
          <p14:tracePt t="103723" x="4400550" y="5899150"/>
          <p14:tracePt t="103739" x="4381500" y="5880100"/>
          <p14:tracePt t="103756" x="4375150" y="5867400"/>
          <p14:tracePt t="103773" x="4362450" y="5861050"/>
          <p14:tracePt t="103789" x="4368800" y="5842000"/>
          <p14:tracePt t="103806" x="4375150" y="5816600"/>
          <p14:tracePt t="103822" x="4387850" y="5803900"/>
          <p14:tracePt t="103839" x="4394200" y="5784850"/>
          <p14:tracePt t="103856" x="4406900" y="5772150"/>
          <p14:tracePt t="103873" x="4413250" y="5759450"/>
          <p14:tracePt t="103889" x="4413250" y="5727700"/>
          <p14:tracePt t="103906" x="4419600" y="5695950"/>
          <p14:tracePt t="103922" x="4432300" y="5651500"/>
          <p14:tracePt t="103939" x="4438650" y="5619750"/>
          <p14:tracePt t="103956" x="4438650" y="5613400"/>
          <p14:tracePt t="103974" x="4445000" y="5613400"/>
          <p14:tracePt t="104039" x="4451350" y="5613400"/>
          <p14:tracePt t="104041" x="4451350" y="5619750"/>
          <p14:tracePt t="104056" x="4457700" y="5638800"/>
          <p14:tracePt t="104072" x="4457700" y="5657850"/>
          <p14:tracePt t="104090" x="4451350" y="5683250"/>
          <p14:tracePt t="104106" x="4445000" y="5689600"/>
          <p14:tracePt t="104123" x="4438650" y="5695950"/>
          <p14:tracePt t="104139" x="4438650" y="5702300"/>
          <p14:tracePt t="104156" x="4438650" y="5715000"/>
          <p14:tracePt t="104173" x="4445000" y="5721350"/>
          <p14:tracePt t="104189" x="4445000" y="5727700"/>
          <p14:tracePt t="104229" x="4445000" y="5734050"/>
          <p14:tracePt t="104259" x="4445000" y="5740400"/>
          <p14:tracePt t="104268" x="4445000" y="5746750"/>
          <p14:tracePt t="104272" x="4451350" y="5753100"/>
          <p14:tracePt t="104289" x="4451350" y="5778500"/>
          <p14:tracePt t="104306" x="4445000" y="5797550"/>
          <p14:tracePt t="104322" x="4445000" y="5803900"/>
          <p14:tracePt t="104399" x="4451350" y="5803900"/>
          <p14:tracePt t="104401" x="4451350" y="5797550"/>
          <p14:tracePt t="104406" x="4457700" y="5797550"/>
          <p14:tracePt t="104454" x="4464050" y="5797550"/>
          <p14:tracePt t="104458" x="4470400" y="5797550"/>
          <p14:tracePt t="104472" x="4533900" y="5810250"/>
          <p14:tracePt t="104489" x="4584700" y="5829300"/>
          <p14:tracePt t="104506" x="4629150" y="5842000"/>
          <p14:tracePt t="104506" x="4635500" y="5842000"/>
          <p14:tracePt t="104523" x="4711700" y="5854700"/>
          <p14:tracePt t="104540" x="4781550" y="5880100"/>
          <p14:tracePt t="104556" x="4806950" y="5880100"/>
          <p14:tracePt t="104572" x="4826000" y="5892800"/>
          <p14:tracePt t="104589" x="4838700" y="5899150"/>
          <p14:tracePt t="104606" x="4851400" y="5899150"/>
          <p14:tracePt t="104623" x="4908550" y="5905500"/>
          <p14:tracePt t="104639" x="4972050" y="5924550"/>
          <p14:tracePt t="104656" x="4978400" y="5924550"/>
          <p14:tracePt t="104676" x="4978400" y="5918200"/>
          <p14:tracePt t="104694" x="4984750" y="5918200"/>
          <p14:tracePt t="104706" x="4991100" y="5905500"/>
          <p14:tracePt t="104723" x="5048250" y="5873750"/>
          <p14:tracePt t="104740" x="5086350" y="5861050"/>
          <p14:tracePt t="104756" x="5099050" y="5867400"/>
          <p14:tracePt t="104773" x="5105400" y="5861050"/>
          <p14:tracePt t="104789" x="5111750" y="5861050"/>
          <p14:tracePt t="104841" x="5118100" y="5861050"/>
          <p14:tracePt t="104843" x="5111750" y="5861050"/>
          <p14:tracePt t="104856" x="5137150" y="5829300"/>
          <p14:tracePt t="104873" x="5181600" y="5765800"/>
          <p14:tracePt t="104889" x="5226050" y="5715000"/>
          <p14:tracePt t="104906" x="5264150" y="5676900"/>
          <p14:tracePt t="104922" x="5270500" y="5670550"/>
          <p14:tracePt t="104939" x="5295900" y="5664200"/>
          <p14:tracePt t="104940" x="5302250" y="5664200"/>
          <p14:tracePt t="104956" x="5314950" y="5657850"/>
          <p14:tracePt t="104972" x="5327650" y="5651500"/>
          <p14:tracePt t="104989" x="5340350" y="5651500"/>
          <p14:tracePt t="105006" x="5359400" y="5651500"/>
          <p14:tracePt t="105022" x="5372100" y="5645150"/>
          <p14:tracePt t="105039" x="5391150" y="5645150"/>
          <p14:tracePt t="105056" x="5410200" y="5645150"/>
          <p14:tracePt t="105072" x="5435600" y="5632450"/>
          <p14:tracePt t="105089" x="5461000" y="5619750"/>
          <p14:tracePt t="105106" x="5492750" y="5594350"/>
          <p14:tracePt t="105122" x="5537200" y="5549900"/>
          <p14:tracePt t="105139" x="5549900" y="5499100"/>
          <p14:tracePt t="105140" x="5549900" y="5492750"/>
          <p14:tracePt t="105156" x="5562600" y="5441950"/>
          <p14:tracePt t="105172" x="5575300" y="5403850"/>
          <p14:tracePt t="105189" x="5581650" y="5391150"/>
          <p14:tracePt t="105206" x="5588000" y="5378450"/>
          <p14:tracePt t="105222" x="5588000" y="5353050"/>
          <p14:tracePt t="105239" x="5594350" y="5308600"/>
          <p14:tracePt t="105256" x="5594350" y="5257800"/>
          <p14:tracePt t="105272" x="5594350" y="5219700"/>
          <p14:tracePt t="105290" x="5594350" y="5187950"/>
          <p14:tracePt t="105306" x="5588000" y="5162550"/>
          <p14:tracePt t="105322" x="5581650" y="5130800"/>
          <p14:tracePt t="105339" x="5568950" y="5111750"/>
          <p14:tracePt t="105356" x="5556250" y="5080000"/>
          <p14:tracePt t="105373" x="5505450" y="5035550"/>
          <p14:tracePt t="105389" x="5467350" y="4997450"/>
          <p14:tracePt t="105406" x="5410200" y="4965700"/>
          <p14:tracePt t="105422" x="5391150" y="4933950"/>
          <p14:tracePt t="105439" x="5365750" y="4902200"/>
          <p14:tracePt t="105456" x="5334000" y="4876800"/>
          <p14:tracePt t="105472" x="5321300" y="4870450"/>
          <p14:tracePt t="105491" x="5314950" y="4870450"/>
          <p14:tracePt t="105506" x="5314950" y="4864100"/>
          <p14:tracePt t="105522" x="5302250" y="4864100"/>
          <p14:tracePt t="105539" x="5289550" y="4864100"/>
          <p14:tracePt t="105556" x="5276850" y="4870450"/>
          <p14:tracePt t="105572" x="5226050" y="4876800"/>
          <p14:tracePt t="105589" x="5187950" y="4883150"/>
          <p14:tracePt t="105606" x="5143500" y="4902200"/>
          <p14:tracePt t="105622" x="5124450" y="4927600"/>
          <p14:tracePt t="105639" x="5099050" y="4933950"/>
          <p14:tracePt t="105656" x="5092700" y="4946650"/>
          <p14:tracePt t="105672" x="5073650" y="4959350"/>
          <p14:tracePt t="105689" x="5060950" y="4972050"/>
          <p14:tracePt t="105690" x="5054600" y="4972050"/>
          <p14:tracePt t="105706" x="5029200" y="4991100"/>
          <p14:tracePt t="105722" x="4991100" y="5016500"/>
          <p14:tracePt t="105739" x="4953000" y="5048250"/>
          <p14:tracePt t="105740" x="4946650" y="5048250"/>
          <p14:tracePt t="105741" x="4946650" y="5054600"/>
          <p14:tracePt t="105756" x="4927600" y="5086350"/>
          <p14:tracePt t="105772" x="4914900" y="5124450"/>
          <p14:tracePt t="105789" x="4902200" y="5149850"/>
          <p14:tracePt t="105790" x="4902200" y="5156200"/>
          <p14:tracePt t="105806" x="4902200" y="5162550"/>
          <p14:tracePt t="105822" x="4914900" y="5175250"/>
          <p14:tracePt t="105839" x="4921250" y="5181600"/>
          <p14:tracePt t="105856" x="4940300" y="5200650"/>
          <p14:tracePt t="105872" x="4984750" y="5207000"/>
          <p14:tracePt t="105889" x="5022850" y="5219700"/>
          <p14:tracePt t="105906" x="5067300" y="5245100"/>
          <p14:tracePt t="105922" x="5118100" y="5264150"/>
          <p14:tracePt t="105939" x="5168900" y="5283200"/>
          <p14:tracePt t="105955" x="5219700" y="5302250"/>
          <p14:tracePt t="105972" x="5283200" y="5302250"/>
          <p14:tracePt t="105989" x="5327650" y="5308600"/>
          <p14:tracePt t="106006" x="5391150" y="5308600"/>
          <p14:tracePt t="106023" x="5422900" y="5308600"/>
          <p14:tracePt t="106039" x="5448300" y="5308600"/>
          <p14:tracePt t="106056" x="5473700" y="5308600"/>
          <p14:tracePt t="106073" x="5499100" y="5308600"/>
          <p14:tracePt t="106089" x="5530850" y="5314950"/>
          <p14:tracePt t="106105" x="5568950" y="5314950"/>
          <p14:tracePt t="106123" x="5619750" y="5314950"/>
          <p14:tracePt t="106139" x="5645150" y="5308600"/>
          <p14:tracePt t="106202" x="5645150" y="5302250"/>
          <p14:tracePt t="106214" x="5638800" y="5302250"/>
          <p14:tracePt t="106226" x="5632450" y="5302250"/>
          <p14:tracePt t="106230" x="5626100" y="5302250"/>
          <p14:tracePt t="106239" x="5619750" y="5302250"/>
          <p14:tracePt t="106255" x="5600700" y="5289550"/>
          <p14:tracePt t="106272" x="5575300" y="5264150"/>
          <p14:tracePt t="106273" x="5575300" y="5257800"/>
          <p14:tracePt t="106289" x="5530850" y="5226050"/>
          <p14:tracePt t="106305" x="5461000" y="5187950"/>
          <p14:tracePt t="106322" x="5384800" y="5168900"/>
          <p14:tracePt t="106323" x="5378450" y="5162550"/>
          <p14:tracePt t="106339" x="5314950" y="5162550"/>
          <p14:tracePt t="106356" x="5232400" y="5137150"/>
          <p14:tracePt t="106372" x="5168900" y="5118100"/>
          <p14:tracePt t="106373" x="5162550" y="5118100"/>
          <p14:tracePt t="106389" x="5124450" y="5111750"/>
          <p14:tracePt t="106406" x="5111750" y="5105400"/>
          <p14:tracePt t="106422" x="5105400" y="5099050"/>
          <p14:tracePt t="106439" x="5099050" y="5099050"/>
          <p14:tracePt t="106455" x="5086350" y="5092700"/>
          <p14:tracePt t="106472" x="5067300" y="5092700"/>
          <p14:tracePt t="106489" x="5035550" y="5092700"/>
          <p14:tracePt t="106505" x="5022850" y="5092700"/>
          <p14:tracePt t="106522" x="4997450" y="5092700"/>
          <p14:tracePt t="106539" x="4978400" y="5086350"/>
          <p14:tracePt t="106555" x="4965700" y="5092700"/>
          <p14:tracePt t="106599" x="4959350" y="5092700"/>
          <p14:tracePt t="106601" x="4959350" y="5099050"/>
          <p14:tracePt t="106608" x="4959350" y="5105400"/>
          <p14:tracePt t="106622" x="4959350" y="5130800"/>
          <p14:tracePt t="106639" x="4991100" y="5226050"/>
          <p14:tracePt t="106655" x="5035550" y="5283200"/>
          <p14:tracePt t="106672" x="5080000" y="5314950"/>
          <p14:tracePt t="106689" x="5118100" y="5346700"/>
          <p14:tracePt t="106706" x="5181600" y="5365750"/>
          <p14:tracePt t="106722" x="5207000" y="5378450"/>
          <p14:tracePt t="106739" x="5213350" y="5384800"/>
          <p14:tracePt t="106756" x="5219700" y="5384800"/>
          <p14:tracePt t="106772" x="5219700" y="5378450"/>
          <p14:tracePt t="106797" x="5226050" y="5378450"/>
          <p14:tracePt t="106805" x="5257800" y="5372100"/>
          <p14:tracePt t="106822" x="5308600" y="5365750"/>
          <p14:tracePt t="106839" x="5340350" y="5353050"/>
          <p14:tracePt t="106855" x="5353050" y="5353050"/>
          <p14:tracePt t="106872" x="5365750" y="5346700"/>
          <p14:tracePt t="106889" x="5384800" y="5346700"/>
          <p14:tracePt t="106905" x="5410200" y="5346700"/>
          <p14:tracePt t="106922" x="5448300" y="5334000"/>
          <p14:tracePt t="106939" x="5486400" y="5321300"/>
          <p14:tracePt t="106955" x="5524500" y="5314950"/>
          <p14:tracePt t="106972" x="5562600" y="5276850"/>
          <p14:tracePt t="106989" x="5588000" y="5251450"/>
          <p14:tracePt t="107005" x="5594350" y="5251450"/>
          <p14:tracePt t="107079" x="5588000" y="5251450"/>
          <p14:tracePt t="107143" x="5581650" y="5251450"/>
          <p14:tracePt t="107217" x="5588000" y="5251450"/>
          <p14:tracePt t="107222" x="5588000" y="5257800"/>
          <p14:tracePt t="107245" x="5594350" y="5257800"/>
          <p14:tracePt t="107249" x="5600700" y="5257800"/>
          <p14:tracePt t="107255" x="5607050" y="5257800"/>
          <p14:tracePt t="107272" x="5632450" y="5264150"/>
          <p14:tracePt t="107289" x="5638800" y="5264150"/>
          <p14:tracePt t="107305" x="5645150" y="5270500"/>
          <p14:tracePt t="107328" x="5651500" y="5270500"/>
          <p14:tracePt t="107339" x="5651500" y="5276850"/>
          <p14:tracePt t="107388" x="5651500" y="5283200"/>
          <p14:tracePt t="107477" x="5657850" y="5283200"/>
          <p14:tracePt t="107485" x="5664200" y="5283200"/>
          <p14:tracePt t="107489" x="5670550" y="5283200"/>
          <p14:tracePt t="107505" x="5695950" y="5283200"/>
          <p14:tracePt t="107537" x="5702300" y="5283200"/>
          <p14:tracePt t="107581" x="5702300" y="5289550"/>
          <p14:tracePt t="107639" x="5708650" y="5289550"/>
          <p14:tracePt t="107643" x="5708650" y="5295900"/>
          <p14:tracePt t="107711" x="5702300" y="5295900"/>
          <p14:tracePt t="107789" x="5708650" y="5295900"/>
          <p14:tracePt t="107792" x="5708650" y="5302250"/>
          <p14:tracePt t="107805" x="5734050" y="5302250"/>
          <p14:tracePt t="107822" x="5759450" y="5308600"/>
          <p14:tracePt t="107838" x="5765800" y="5308600"/>
          <p14:tracePt t="107855" x="5772150" y="5314950"/>
          <p14:tracePt t="107888" x="5784850" y="5314950"/>
          <p14:tracePt t="107905" x="5791200" y="5314950"/>
          <p14:tracePt t="108092" x="5791200" y="5321300"/>
          <p14:tracePt t="108119" x="5791200" y="5327650"/>
          <p14:tracePt t="108145" x="5791200" y="5334000"/>
          <p14:tracePt t="108188" x="5797550" y="5334000"/>
          <p14:tracePt t="108278" x="5797550" y="5327650"/>
          <p14:tracePt t="108391" x="5797550" y="5334000"/>
          <p14:tracePt t="108720" x="5797550" y="5327650"/>
          <p14:tracePt t="108923" x="5797550" y="5321300"/>
          <p14:tracePt t="109507" x="5797550" y="5327650"/>
          <p14:tracePt t="109626" x="5797550" y="5321300"/>
          <p14:tracePt t="109716" x="5791200" y="5321300"/>
          <p14:tracePt t="110195" x="5784850" y="5321300"/>
          <p14:tracePt t="110207" x="5784850" y="5314950"/>
          <p14:tracePt t="110404" x="5791200" y="5314950"/>
          <p14:tracePt t="110500" x="5784850" y="5314950"/>
          <p14:tracePt t="110982" x="5784850" y="5321300"/>
          <p14:tracePt t="111002" x="5791200" y="5321300"/>
          <p14:tracePt t="111034" x="5791200" y="5327650"/>
          <p14:tracePt t="111089" x="5791200" y="5334000"/>
          <p14:tracePt t="111101" x="5791200" y="5340350"/>
          <p14:tracePt t="111113" x="5784850" y="5340350"/>
          <p14:tracePt t="111128" x="5778500" y="5346700"/>
          <p14:tracePt t="111174" x="5778500" y="5353050"/>
          <p14:tracePt t="111217" x="5772150" y="5353050"/>
          <p14:tracePt t="111223" x="5765800" y="5353050"/>
          <p14:tracePt t="111226" x="5765800" y="5365750"/>
          <p14:tracePt t="111227" x="5759450" y="5365750"/>
          <p14:tracePt t="111238" x="5746750" y="5391150"/>
          <p14:tracePt t="111255" x="5695950" y="5448300"/>
          <p14:tracePt t="111272" x="5645150" y="5505450"/>
          <p14:tracePt t="111288" x="5600700" y="5562600"/>
          <p14:tracePt t="111304" x="5549900" y="5600700"/>
          <p14:tracePt t="111321" x="5486400" y="5632450"/>
          <p14:tracePt t="111338" x="5454650" y="5638800"/>
          <p14:tracePt t="111355" x="5410200" y="5651500"/>
          <p14:tracePt t="111371" x="5378450" y="5670550"/>
          <p14:tracePt t="111372" x="5372100" y="5670550"/>
          <p14:tracePt t="111388" x="5302250" y="5695950"/>
          <p14:tracePt t="111405" x="5251450" y="5715000"/>
          <p14:tracePt t="111421" x="5219700" y="5727700"/>
          <p14:tracePt t="111438" x="5200650" y="5734050"/>
          <p14:tracePt t="111455" x="5168900" y="5734050"/>
          <p14:tracePt t="111472" x="5156200" y="5734050"/>
          <p14:tracePt t="111488" x="5130800" y="5734050"/>
          <p14:tracePt t="111505" x="5099050" y="5734050"/>
          <p14:tracePt t="111521" x="5073650" y="5740400"/>
          <p14:tracePt t="111538" x="5060950" y="5740400"/>
          <p14:tracePt t="111555" x="5054600" y="5740400"/>
          <p14:tracePt t="111571" x="5048250" y="5740400"/>
          <p14:tracePt t="111588" x="5029200" y="5740400"/>
          <p14:tracePt t="111605" x="4953000" y="5734050"/>
          <p14:tracePt t="111621" x="4857750" y="5734050"/>
          <p14:tracePt t="111622" x="4851400" y="5734050"/>
          <p14:tracePt t="111638" x="4775200" y="5740400"/>
          <p14:tracePt t="111655" x="4648200" y="5753100"/>
          <p14:tracePt t="111671" x="4552950" y="5740400"/>
          <p14:tracePt t="111688" x="4540250" y="5734050"/>
          <p14:tracePt t="111704" x="4508500" y="5721350"/>
          <p14:tracePt t="111722" x="4419600" y="5689600"/>
          <p14:tracePt t="111738" x="4356100" y="5670550"/>
          <p14:tracePt t="111754" x="4305300" y="5657850"/>
          <p14:tracePt t="111771" x="4267200" y="5645150"/>
          <p14:tracePt t="111788" x="4222750" y="5638800"/>
          <p14:tracePt t="111804" x="4184650" y="5638800"/>
          <p14:tracePt t="111821" x="4152900" y="5638800"/>
          <p14:tracePt t="111838" x="4108450" y="5645150"/>
          <p14:tracePt t="111854" x="4083050" y="5645150"/>
          <p14:tracePt t="111926" x="4089400" y="5645150"/>
          <p14:tracePt t="111929" x="4095750" y="5645150"/>
          <p14:tracePt t="111938" x="4127500" y="5645150"/>
          <p14:tracePt t="111954" x="4184650" y="5664200"/>
          <p14:tracePt t="111971" x="4229100" y="5670550"/>
          <p14:tracePt t="111988" x="4286250" y="5683250"/>
          <p14:tracePt t="112004" x="4337050" y="5695950"/>
          <p14:tracePt t="112022" x="4381500" y="5708650"/>
          <p14:tracePt t="112038" x="4451350" y="5721350"/>
          <p14:tracePt t="112054" x="4546600" y="5734050"/>
          <p14:tracePt t="112071" x="4654550" y="5740400"/>
          <p14:tracePt t="112072" x="4667250" y="5746750"/>
          <p14:tracePt t="112088" x="4800600" y="5753100"/>
          <p14:tracePt t="112104" x="4895850" y="5759450"/>
          <p14:tracePt t="112121" x="5003800" y="5765800"/>
          <p14:tracePt t="112122" x="5010150" y="5765800"/>
          <p14:tracePt t="112138" x="5156200" y="5772150"/>
          <p14:tracePt t="112154" x="5276850" y="5778500"/>
          <p14:tracePt t="112171" x="5359400" y="5784850"/>
          <p14:tracePt t="112188" x="5492750" y="5791200"/>
          <p14:tracePt t="112204" x="5537200" y="5791200"/>
          <p14:tracePt t="112221" x="5575300" y="5784850"/>
          <p14:tracePt t="112238" x="5613400" y="5778500"/>
          <p14:tracePt t="112255" x="5664200" y="5765800"/>
          <p14:tracePt t="112271" x="5721350" y="5746750"/>
          <p14:tracePt t="112288" x="5759450" y="5734050"/>
          <p14:tracePt t="112304" x="5810250" y="5734050"/>
          <p14:tracePt t="112321" x="5842000" y="5734050"/>
          <p14:tracePt t="112322" x="5848350" y="5734050"/>
          <p14:tracePt t="112338" x="5873750" y="5721350"/>
          <p14:tracePt t="112354" x="5905500" y="5721350"/>
          <p14:tracePt t="112371" x="5943600" y="5708650"/>
          <p14:tracePt t="112388" x="5956300" y="5702300"/>
          <p14:tracePt t="112404" x="5956300" y="5695950"/>
          <p14:tracePt t="112540" x="5956300" y="5689600"/>
          <p14:tracePt t="112751" x="5962650" y="5689600"/>
          <p14:tracePt t="112764" x="5969000" y="5689600"/>
          <p14:tracePt t="112769" x="5969000" y="5683250"/>
          <p14:tracePt t="112772" x="5981700" y="5683250"/>
          <p14:tracePt t="112788" x="6000750" y="5670550"/>
          <p14:tracePt t="112804" x="6013450" y="5664200"/>
          <p14:tracePt t="112821" x="6026150" y="5657850"/>
          <p14:tracePt t="112838" x="6045200" y="5638800"/>
          <p14:tracePt t="112854" x="6051550" y="5638800"/>
          <p14:tracePt t="112976" x="6057900" y="5638800"/>
          <p14:tracePt t="112985" x="6064250" y="5638800"/>
          <p14:tracePt t="112990" x="6070600" y="5638800"/>
          <p14:tracePt t="113005" x="6089650" y="5638800"/>
          <p14:tracePt t="113021" x="6159500" y="5638800"/>
          <p14:tracePt t="113038" x="6242050" y="5638800"/>
          <p14:tracePt t="113055" x="6337300" y="5638800"/>
          <p14:tracePt t="113071" x="6413500" y="5638800"/>
          <p14:tracePt t="113088" x="6457950" y="5645150"/>
          <p14:tracePt t="113105" x="6508750" y="5670550"/>
          <p14:tracePt t="113121" x="6534150" y="5670550"/>
          <p14:tracePt t="113122" x="6540500" y="5670550"/>
          <p14:tracePt t="113138" x="6616700" y="5689600"/>
          <p14:tracePt t="113155" x="6769100" y="5734050"/>
          <p14:tracePt t="113171" x="6927850" y="5765800"/>
          <p14:tracePt t="113188" x="7054850" y="5772150"/>
          <p14:tracePt t="113204" x="7143750" y="5778500"/>
          <p14:tracePt t="113221" x="7175500" y="5784850"/>
          <p14:tracePt t="113238" x="7200900" y="5784850"/>
          <p14:tracePt t="113255" x="7277100" y="5759450"/>
          <p14:tracePt t="113271" x="7327900" y="5740400"/>
          <p14:tracePt t="113287" x="7346950" y="5740400"/>
          <p14:tracePt t="113304" x="7353300" y="5740400"/>
          <p14:tracePt t="113344" x="7359650" y="5740400"/>
          <p14:tracePt t="113350" x="7366000" y="5740400"/>
          <p14:tracePt t="113354" x="7378700" y="5740400"/>
          <p14:tracePt t="113371" x="7467600" y="5746750"/>
          <p14:tracePt t="113388" x="7588250" y="5784850"/>
          <p14:tracePt t="113404" x="7683500" y="5829300"/>
          <p14:tracePt t="113421" x="7696200" y="5848350"/>
          <p14:tracePt t="113472" x="7696200" y="5842000"/>
          <p14:tracePt t="113517" x="7689850" y="5842000"/>
          <p14:tracePt t="113523" x="7683500" y="5835650"/>
          <p14:tracePt t="113526" x="7677150" y="5835650"/>
          <p14:tracePt t="113538" x="7658100" y="5835650"/>
          <p14:tracePt t="113555" x="7632700" y="5835650"/>
          <p14:tracePt t="113571" x="7581900" y="5822950"/>
          <p14:tracePt t="113587" x="7537450" y="5810250"/>
          <p14:tracePt t="113604" x="7512050" y="5810250"/>
          <p14:tracePt t="113621" x="7505700" y="5810250"/>
          <p14:tracePt t="113637" x="7505700" y="5803900"/>
          <p14:tracePt t="113654" x="7499350" y="5803900"/>
          <p14:tracePt t="113817" x="7499350" y="5797550"/>
          <p14:tracePt t="113850" x="7499350" y="5803900"/>
          <p14:tracePt t="113864" x="7505700" y="5803900"/>
          <p14:tracePt t="113876" x="7505700" y="5797550"/>
          <p14:tracePt t="113933" x="7499350" y="5797550"/>
          <p14:tracePt t="113969" x="7499350" y="5803900"/>
          <p14:tracePt t="113971" x="7499350" y="5797550"/>
          <p14:tracePt t="114061" x="7499350" y="5803900"/>
          <p14:tracePt t="114115" x="7493000" y="5803900"/>
          <p14:tracePt t="114130" x="7486650" y="5803900"/>
          <p14:tracePt t="114133" x="7480300" y="5803900"/>
          <p14:tracePt t="114137" x="7461250" y="5822950"/>
          <p14:tracePt t="114154" x="7416800" y="5842000"/>
          <p14:tracePt t="114171" x="7404100" y="5848350"/>
          <p14:tracePt t="114187" x="7397750" y="5854700"/>
          <p14:tracePt t="114204" x="7391400" y="5854700"/>
          <p14:tracePt t="114221" x="7378700" y="5861050"/>
          <p14:tracePt t="114237" x="7366000" y="5861050"/>
          <p14:tracePt t="114254" x="7346950" y="5861050"/>
          <p14:tracePt t="114255" x="7340600" y="5861050"/>
          <p14:tracePt t="114271" x="7283450" y="5886450"/>
          <p14:tracePt t="114287" x="7258050" y="5911850"/>
          <p14:tracePt t="114304" x="7232650" y="5943600"/>
          <p14:tracePt t="114321" x="7219950" y="5975350"/>
          <p14:tracePt t="114337" x="7219950" y="5981700"/>
          <p14:tracePt t="114486" x="7213600" y="5988050"/>
          <p14:tracePt t="114487" x="7207250" y="5988050"/>
          <p14:tracePt t="114504" x="7156450" y="6057900"/>
          <p14:tracePt t="114505" x="7150100" y="6057900"/>
          <p14:tracePt t="114521" x="7105650" y="6096000"/>
          <p14:tracePt t="114521" x="7099300" y="6102350"/>
          <p14:tracePt t="114537" x="7086600" y="6108700"/>
          <p14:tracePt t="114557" x="7080250" y="6108700"/>
          <p14:tracePt t="114571" x="7067550" y="6096000"/>
          <p14:tracePt t="114587" x="7016750" y="6057900"/>
          <p14:tracePt t="114604" x="6991350" y="6032500"/>
          <p14:tracePt t="114620" x="6965950" y="6019800"/>
          <p14:tracePt t="114637" x="6921500" y="6019800"/>
          <p14:tracePt t="114654" x="6838950" y="6007100"/>
          <p14:tracePt t="114655" x="6832600" y="6007100"/>
          <p14:tracePt t="114671" x="6731000" y="6000750"/>
          <p14:tracePt t="114687" x="6648450" y="6013450"/>
          <p14:tracePt t="114704" x="6597650" y="6019800"/>
          <p14:tracePt t="114721" x="6515100" y="6026150"/>
          <p14:tracePt t="114737" x="6426200" y="6026150"/>
          <p14:tracePt t="114754" x="6356350" y="6019800"/>
          <p14:tracePt t="114770" x="6311900" y="6019800"/>
          <p14:tracePt t="114788" x="6273800" y="6019800"/>
          <p14:tracePt t="114804" x="6242050" y="6013450"/>
          <p14:tracePt t="114821" x="6197600" y="6013450"/>
          <p14:tracePt t="114837" x="6134100" y="6013450"/>
          <p14:tracePt t="114854" x="6070600" y="6013450"/>
          <p14:tracePt t="114871" x="6000750" y="6019800"/>
          <p14:tracePt t="114887" x="5981700" y="6013450"/>
          <p14:tracePt t="114904" x="5975350" y="6013450"/>
          <p14:tracePt t="114921" x="5962650" y="6013450"/>
          <p14:tracePt t="114937" x="5943600" y="6007100"/>
          <p14:tracePt t="114954" x="5873750" y="5994400"/>
          <p14:tracePt t="114971" x="5797550" y="5981700"/>
          <p14:tracePt t="114987" x="5753100" y="5962650"/>
          <p14:tracePt t="115004" x="5721350" y="5949950"/>
          <p14:tracePt t="115020" x="5689600" y="5937250"/>
          <p14:tracePt t="115037" x="5657850" y="5930900"/>
          <p14:tracePt t="115054" x="5645150" y="5924550"/>
          <p14:tracePt t="115055" x="5638800" y="5924550"/>
          <p14:tracePt t="115071" x="5632450" y="5918200"/>
          <p14:tracePt t="115115" x="5626100" y="5918200"/>
          <p14:tracePt t="115124" x="5619750" y="5918200"/>
          <p14:tracePt t="115125" x="5613400" y="5918200"/>
          <p14:tracePt t="115137" x="5594350" y="5911850"/>
          <p14:tracePt t="115155" x="5556250" y="5911850"/>
          <p14:tracePt t="115171" x="5505450" y="5899150"/>
          <p14:tracePt t="115187" x="5473700" y="5892800"/>
          <p14:tracePt t="115204" x="5422900" y="5892800"/>
          <p14:tracePt t="115220" x="5403850" y="5892800"/>
          <p14:tracePt t="115237" x="5378450" y="5892800"/>
          <p14:tracePt t="115238" x="5372100" y="5892800"/>
          <p14:tracePt t="115254" x="5295900" y="5899150"/>
          <p14:tracePt t="115271" x="5162550" y="5899150"/>
          <p14:tracePt t="115288" x="5048250" y="5892800"/>
          <p14:tracePt t="115304" x="5016500" y="5880100"/>
          <p14:tracePt t="115320" x="5003800" y="5880100"/>
          <p14:tracePt t="115337" x="4984750" y="5880100"/>
          <p14:tracePt t="115354" x="4972050" y="5873750"/>
          <p14:tracePt t="115370" x="4933950" y="5867400"/>
          <p14:tracePt t="115387" x="4914900" y="5861050"/>
          <p14:tracePt t="115404" x="4902200" y="5861050"/>
          <p14:tracePt t="115429" x="4895850" y="5861050"/>
          <p14:tracePt t="115479" x="4895850" y="5854700"/>
          <p14:tracePt t="115535" x="4895850" y="5848350"/>
          <p14:tracePt t="115808" x="4895850" y="5854700"/>
          <p14:tracePt t="116030" x="4895850" y="5848350"/>
          <p14:tracePt t="116626" x="4895850" y="5842000"/>
          <p14:tracePt t="116670" x="4895850" y="5835650"/>
          <p14:tracePt t="116674" x="4889500" y="5835650"/>
          <p14:tracePt t="116688" x="4838700" y="5803900"/>
          <p14:tracePt t="116704" x="4826000" y="5791200"/>
          <p14:tracePt t="116720" x="4819650" y="5791200"/>
          <p14:tracePt t="116737" x="4781550" y="5759450"/>
          <p14:tracePt t="116737" x="4775200" y="5753100"/>
          <p14:tracePt t="116754" x="4737100" y="5721350"/>
          <p14:tracePt t="116770" x="4730750" y="5708650"/>
          <p14:tracePt t="116787" x="4711700" y="5645150"/>
          <p14:tracePt t="116804" x="4699000" y="5556250"/>
          <p14:tracePt t="116820" x="4699000" y="5530850"/>
          <p14:tracePt t="116886" x="4705350" y="5530850"/>
          <p14:tracePt t="116893" x="4705350" y="5537200"/>
          <p14:tracePt t="116904" x="4711700" y="5537200"/>
          <p14:tracePt t="116920" x="4718050" y="5537200"/>
          <p14:tracePt t="116921" x="4724400" y="5537200"/>
          <p14:tracePt t="116937" x="4781550" y="5524500"/>
          <p14:tracePt t="116954" x="4883150" y="5486400"/>
          <p14:tracePt t="116970" x="5010150" y="5422900"/>
          <p14:tracePt t="116987" x="5092700" y="5372100"/>
          <p14:tracePt t="117004" x="5137150" y="5346700"/>
          <p14:tracePt t="117021" x="5168900" y="5308600"/>
          <p14:tracePt t="117037" x="5213350" y="5257800"/>
          <p14:tracePt t="117054" x="5219700" y="5200650"/>
          <p14:tracePt t="117070" x="5219700" y="5168900"/>
          <p14:tracePt t="117087" x="5207000" y="5124450"/>
          <p14:tracePt t="117104" x="5143500" y="5035550"/>
          <p14:tracePt t="117121" x="4978400" y="4851400"/>
          <p14:tracePt t="117137" x="4813300" y="4711700"/>
          <p14:tracePt t="117154" x="4781550" y="4686300"/>
          <p14:tracePt t="117185" x="4781550" y="4692650"/>
          <p14:tracePt t="117216" x="4775200" y="4692650"/>
          <p14:tracePt t="117230" x="4768850" y="4692650"/>
          <p14:tracePt t="117233" x="4762500" y="4692650"/>
          <p14:tracePt t="117237" x="4749800" y="4692650"/>
          <p14:tracePt t="117253" x="4724400" y="4686300"/>
          <p14:tracePt t="117270" x="4718050" y="4686300"/>
          <p14:tracePt t="117300" x="4711700" y="4686300"/>
          <p14:tracePt t="117308" x="4705350" y="4686300"/>
          <p14:tracePt t="117320" x="4648200" y="4718050"/>
          <p14:tracePt t="117321" x="4641850" y="4724400"/>
          <p14:tracePt t="117337" x="4552950" y="4794250"/>
          <p14:tracePt t="117354" x="4495800" y="4845050"/>
          <p14:tracePt t="117370" x="4457700" y="4870450"/>
          <p14:tracePt t="117387" x="4419600" y="4883150"/>
          <p14:tracePt t="117404" x="4330700" y="4908550"/>
          <p14:tracePt t="117421" x="4235450" y="4921250"/>
          <p14:tracePt t="117437" x="4165600" y="4933950"/>
          <p14:tracePt t="117454" x="4114800" y="4927600"/>
          <p14:tracePt t="117470" x="4070350" y="4940300"/>
          <p14:tracePt t="117487" x="4044950" y="4933950"/>
          <p14:tracePt t="117504" x="4025900" y="4927600"/>
          <p14:tracePt t="117521" x="3956050" y="4908550"/>
          <p14:tracePt t="117537" x="3917950" y="4876800"/>
          <p14:tracePt t="117554" x="3911600" y="4870450"/>
          <p14:tracePt t="117570" x="3911600" y="4857750"/>
          <p14:tracePt t="117587" x="3917950" y="4857750"/>
          <p14:tracePt t="117603" x="3917950" y="4864100"/>
          <p14:tracePt t="117620" x="3917950" y="4876800"/>
          <p14:tracePt t="117637" x="3898900" y="4876800"/>
          <p14:tracePt t="117659" x="3905250" y="4876800"/>
          <p14:tracePt t="117670" x="3930650" y="4876800"/>
          <p14:tracePt t="117687" x="4000500" y="4889500"/>
          <p14:tracePt t="117795" x="4006850" y="4889500"/>
          <p14:tracePt t="117798" x="4013200" y="4895850"/>
          <p14:tracePt t="117803" x="4032250" y="4914900"/>
          <p14:tracePt t="117820" x="4076700" y="4972050"/>
          <p14:tracePt t="118168" x="4076700" y="4978400"/>
          <p14:tracePt t="118173" x="4083050" y="4978400"/>
          <p14:tracePt t="118187" x="4114800" y="5035550"/>
          <p14:tracePt t="118204" x="4127500" y="5060950"/>
          <p14:tracePt t="118220" x="4127500" y="5067300"/>
          <p14:tracePt t="118281" x="4127500" y="5073650"/>
          <p14:tracePt t="118284" x="4133850" y="5073650"/>
          <p14:tracePt t="118296" x="4133850" y="5080000"/>
          <p14:tracePt t="118303" x="4133850" y="5092700"/>
          <p14:tracePt t="118320" x="4133850" y="5099050"/>
          <p14:tracePt t="118337" x="4133850" y="5105400"/>
          <p14:tracePt t="118392" x="4133850" y="5111750"/>
          <p14:tracePt t="118396" x="4133850" y="5118100"/>
          <p14:tracePt t="118404" x="4121150" y="5143500"/>
          <p14:tracePt t="118420" x="4114800" y="5181600"/>
          <p14:tracePt t="118437" x="4114800" y="5207000"/>
          <p14:tracePt t="118481" x="4114800" y="5213350"/>
          <p14:tracePt t="118485" x="4102100" y="5219700"/>
          <p14:tracePt t="118491" x="4083050" y="5232400"/>
          <p14:tracePt t="118503" x="4051300" y="525145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809222"/>
            <a:ext cx="10515600" cy="1325563"/>
          </a:xfrm>
        </p:spPr>
        <p:txBody>
          <a:bodyPr/>
          <a:lstStyle/>
          <a:p>
            <a:pPr algn="ctr"/>
            <a:r>
              <a:rPr lang="de-DE" i="1" dirty="0" smtClean="0"/>
              <a:t>Vielen Dank für Ihre Aufmerksamkeit</a:t>
            </a:r>
            <a:endParaRPr lang="de-DE" i="1"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367326062"/>
      </p:ext>
    </p:extLst>
  </p:cSld>
  <p:clrMapOvr>
    <a:masterClrMapping/>
  </p:clrMapOvr>
  <mc:AlternateContent xmlns:mc="http://schemas.openxmlformats.org/markup-compatibility/2006">
    <mc:Choice xmlns:p14="http://schemas.microsoft.com/office/powerpoint/2010/main" Requires="p14">
      <p:transition spd="slow" p14:dur="2000" advTm="14364"/>
    </mc:Choice>
    <mc:Fallback>
      <p:transition spd="slow" advTm="143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26" x="4019550" y="5257800"/>
          <p14:tracePt t="35" x="4013200" y="5257800"/>
          <p14:tracePt t="49" x="4006850" y="5264150"/>
          <p14:tracePt t="202" x="4000500" y="5264150"/>
          <p14:tracePt t="208" x="3994150" y="5264150"/>
          <p14:tracePt t="216" x="3968750" y="5264150"/>
          <p14:tracePt t="217" x="3956050" y="5264150"/>
          <p14:tracePt t="233" x="3892550" y="5276850"/>
          <p14:tracePt t="249" x="3860800" y="5283200"/>
          <p14:tracePt t="266" x="3848100" y="5283200"/>
          <p14:tracePt t="283" x="3841750" y="5283200"/>
          <p14:tracePt t="299" x="3822700" y="5270500"/>
          <p14:tracePt t="316" x="3810000" y="5270500"/>
          <p14:tracePt t="335" x="3803650" y="5270500"/>
          <p14:tracePt t="349" x="3784600" y="5264150"/>
          <p14:tracePt t="366" x="3727450" y="5245100"/>
          <p14:tracePt t="382" x="3714750" y="5245100"/>
          <p14:tracePt t="433" x="3708400" y="5245100"/>
          <p14:tracePt t="437" x="3702050" y="5245100"/>
          <p14:tracePt t="449" x="3676650" y="5245100"/>
          <p14:tracePt t="466" x="3638550" y="5238750"/>
          <p14:tracePt t="482" x="3632200" y="5238750"/>
          <p14:tracePt t="499" x="3625850" y="5238750"/>
          <p14:tracePt t="521" x="3619500" y="5238750"/>
          <p14:tracePt t="532" x="3600450" y="5238750"/>
          <p14:tracePt t="549" x="3549650" y="5232400"/>
          <p14:tracePt t="566" x="3524250" y="5232400"/>
          <p14:tracePt t="582" x="3505200" y="5232400"/>
          <p14:tracePt t="599" x="3498850" y="5232400"/>
          <p14:tracePt t="616" x="3492500" y="5232400"/>
          <p14:tracePt t="684" x="3492500" y="5226050"/>
          <p14:tracePt t="686" x="3486150" y="5226050"/>
          <p14:tracePt t="705" x="3486150" y="5219700"/>
          <p14:tracePt t="788" x="3492500" y="5219700"/>
          <p14:tracePt t="795" x="3492500" y="5226050"/>
          <p14:tracePt t="800" x="3498850" y="5226050"/>
          <p14:tracePt t="816" x="3505200" y="5219700"/>
          <p14:tracePt t="832" x="3524250" y="5219700"/>
          <p14:tracePt t="859" x="3517900" y="5219700"/>
          <p14:tracePt t="876" x="3517900" y="5213350"/>
          <p14:tracePt t="940" x="3517900" y="5219700"/>
          <p14:tracePt t="946" x="3517900" y="5213350"/>
          <p14:tracePt t="979" x="3524250" y="5213350"/>
          <p14:tracePt t="986" x="3530600" y="5213350"/>
          <p14:tracePt t="992" x="3536950" y="5213350"/>
          <p14:tracePt t="999" x="3549650" y="5213350"/>
          <p14:tracePt t="1000" x="3556000" y="5213350"/>
          <p14:tracePt t="1001" x="3562350" y="5213350"/>
          <p14:tracePt t="1016" x="3600450" y="5207000"/>
          <p14:tracePt t="1032" x="3600450" y="5200650"/>
          <p14:tracePt t="1058" x="3600450" y="5194300"/>
          <p14:tracePt t="1066" x="3606800" y="5194300"/>
          <p14:tracePt t="1082" x="3625850" y="5194300"/>
          <p14:tracePt t="1099" x="3632200" y="5181600"/>
          <p14:tracePt t="1153" x="3632200" y="5187950"/>
          <p14:tracePt t="1170" x="3632200" y="5181600"/>
          <p14:tracePt t="1171" x="3632200" y="5187950"/>
          <p14:tracePt t="1265" x="3632200" y="5194300"/>
          <p14:tracePt t="1306" x="3632200" y="5200650"/>
          <p14:tracePt t="1466" x="3632200" y="5194300"/>
          <p14:tracePt t="1480" x="3632200" y="5187950"/>
          <p14:tracePt t="1483" x="3632200" y="5181600"/>
          <p14:tracePt t="1499" x="3619500" y="5080000"/>
          <p14:tracePt t="1516" x="3613150" y="4984750"/>
          <p14:tracePt t="1532" x="3619500" y="4953000"/>
          <p14:tracePt t="1549" x="3625850" y="4933950"/>
          <p14:tracePt t="1608" x="3625850" y="4940300"/>
          <p14:tracePt t="1633" x="3625850" y="4946650"/>
          <p14:tracePt t="1641" x="3625850" y="4953000"/>
          <p14:tracePt t="1649" x="3619500" y="4972050"/>
          <p14:tracePt t="1666" x="3619500" y="5010150"/>
          <p14:tracePt t="1682" x="3613150" y="5016500"/>
          <p14:tracePt t="1704" x="3613150" y="5022850"/>
          <p14:tracePt t="1716" x="3613150" y="5035550"/>
          <p14:tracePt t="1732" x="3619500" y="5035550"/>
          <p14:tracePt t="1797" x="3619500" y="5029200"/>
          <p14:tracePt t="1854" x="3619500" y="5035550"/>
          <p14:tracePt t="1930" x="3613150" y="5035550"/>
          <p14:tracePt t="1971" x="3613150" y="5029200"/>
          <p14:tracePt t="1996" x="3606800" y="5029200"/>
          <p14:tracePt t="2011" x="3606800" y="5022850"/>
          <p14:tracePt t="2074" x="3606800" y="5016500"/>
          <p14:tracePt t="2090" x="3600450" y="5016500"/>
          <p14:tracePt t="2101" x="3600450" y="5010150"/>
          <p14:tracePt t="2318" x="3600450" y="5016500"/>
          <p14:tracePt t="2320" x="3594100" y="5016500"/>
          <p14:tracePt t="2332" x="3556000" y="5010150"/>
          <p14:tracePt t="2349" x="3530600" y="5003800"/>
          <p14:tracePt t="2366" x="3517900" y="4997450"/>
          <p14:tracePt t="2382" x="3511550" y="4997450"/>
          <p14:tracePt t="2399" x="3505200" y="4997450"/>
          <p14:tracePt t="2416" x="3473450" y="4997450"/>
          <p14:tracePt t="2432" x="3448050" y="4991100"/>
          <p14:tracePt t="2449" x="3435350" y="4991100"/>
          <p14:tracePt t="2492" x="3429000" y="4991100"/>
          <p14:tracePt t="2512" x="3422650" y="4991100"/>
          <p14:tracePt t="2514" x="3422650" y="4984750"/>
          <p14:tracePt t="2524" x="3416300" y="4984750"/>
          <p14:tracePt t="2534" x="3409950" y="4984750"/>
          <p14:tracePt t="2565" x="3416300" y="4984750"/>
          <p14:tracePt t="2571" x="3422650" y="4984750"/>
          <p14:tracePt t="2585" x="3429000" y="4984750"/>
          <p14:tracePt t="2599" x="3429000" y="4978400"/>
          <p14:tracePt t="2681" x="3435350" y="4978400"/>
          <p14:tracePt t="2818" x="3435350" y="4984750"/>
          <p14:tracePt t="2819" x="3441700" y="4984750"/>
          <p14:tracePt t="2922" x="3448050" y="4984750"/>
          <p14:tracePt t="2926" x="3454400" y="4984750"/>
          <p14:tracePt t="2932" x="3467100" y="4984750"/>
          <p14:tracePt t="2933" x="3473450" y="4984750"/>
          <p14:tracePt t="2949" x="3524250" y="4997450"/>
          <p14:tracePt t="2965" x="3536950" y="5003800"/>
          <p14:tracePt t="3003" x="3543300" y="5003800"/>
          <p14:tracePt t="3041" x="3549650" y="5003800"/>
          <p14:tracePt t="3060" x="3549650" y="5010150"/>
          <p14:tracePt t="3091" x="3549650" y="5016500"/>
          <p14:tracePt t="3095" x="3556000" y="5016500"/>
          <p14:tracePt t="3104" x="3556000" y="5022850"/>
          <p14:tracePt t="3116" x="3562350" y="5029200"/>
          <p14:tracePt t="3132" x="3581400" y="5041900"/>
          <p14:tracePt t="3149" x="3594100" y="5054600"/>
          <p14:tracePt t="3165" x="3625850" y="5060950"/>
          <p14:tracePt t="3182" x="3638550" y="5067300"/>
          <p14:tracePt t="3199" x="3644900" y="5067300"/>
          <p14:tracePt t="3228" x="3644900" y="5073650"/>
          <p14:tracePt t="3263" x="3651250" y="5073650"/>
          <p14:tracePt t="3291" x="3657600" y="5073650"/>
          <p14:tracePt t="3296" x="3663950" y="5073650"/>
          <p14:tracePt t="3299" x="3670300" y="5073650"/>
          <p14:tracePt t="3315" x="3689350" y="5073650"/>
          <p14:tracePt t="3349" x="3689350" y="5080000"/>
          <p14:tracePt t="3351" x="3689350" y="5073650"/>
          <p14:tracePt t="3365" x="3695700" y="5080000"/>
          <p14:tracePt t="3382" x="3746500" y="5099050"/>
          <p14:tracePt t="3398" x="3822700" y="5124450"/>
          <p14:tracePt t="3415" x="3829050" y="5124450"/>
          <p14:tracePt t="3437" x="3835400" y="5124450"/>
          <p14:tracePt t="3449" x="3841750" y="5124450"/>
          <p14:tracePt t="3465" x="3886200" y="5124450"/>
          <p14:tracePt t="3482" x="3898900" y="5124450"/>
          <p14:tracePt t="3618" x="3898900" y="5130800"/>
          <p14:tracePt t="3619" x="3898900" y="5124450"/>
          <p14:tracePt t="3686" x="3905250" y="5124450"/>
          <p14:tracePt t="3707" x="3905250" y="5130800"/>
          <p14:tracePt t="3721" x="3911600" y="5130800"/>
          <p14:tracePt t="3728" x="3917950" y="5130800"/>
          <p14:tracePt t="3734" x="3924300" y="5130800"/>
          <p14:tracePt t="3749" x="3949700" y="5143500"/>
          <p14:tracePt t="3766" x="4000500" y="5156200"/>
          <p14:tracePt t="3782" x="4013200" y="5156200"/>
          <p14:tracePt t="3799" x="4032250" y="5162550"/>
          <p14:tracePt t="3816" x="4076700" y="5162550"/>
          <p14:tracePt t="3832" x="4114800" y="5168900"/>
          <p14:tracePt t="3833" x="4121150" y="5168900"/>
          <p14:tracePt t="3849" x="4171950" y="5181600"/>
          <p14:tracePt t="3866" x="4241800" y="5194300"/>
          <p14:tracePt t="3882" x="4292600" y="5194300"/>
          <p14:tracePt t="3899" x="4298950" y="5194300"/>
          <p14:tracePt t="3924" x="4298950" y="5200650"/>
          <p14:tracePt t="3934" x="4305300" y="5200650"/>
          <p14:tracePt t="3949" x="4311650" y="5200650"/>
          <p14:tracePt t="3965" x="4318000" y="5207000"/>
          <p14:tracePt t="3982" x="4337050" y="5207000"/>
          <p14:tracePt t="3999" x="4356100" y="5213350"/>
          <p14:tracePt t="4025" x="4356100" y="5219700"/>
          <p14:tracePt t="4249" x="4356100" y="5213350"/>
          <p14:tracePt t="4299" x="4356100" y="5207000"/>
          <p14:tracePt t="4314" x="4362450" y="5207000"/>
          <p14:tracePt t="4315" x="4362450" y="5200650"/>
          <p14:tracePt t="4332" x="4375150" y="5175250"/>
          <p14:tracePt t="4348" x="4381500" y="5162550"/>
          <p14:tracePt t="4365" x="4387850" y="5162550"/>
          <p14:tracePt t="4382" x="4400550" y="5162550"/>
          <p14:tracePt t="4803" x="4394200" y="5162550"/>
          <p14:tracePt t="4849" x="4387850" y="5162550"/>
          <p14:tracePt t="4854" x="4381500" y="5162550"/>
          <p14:tracePt t="4865" x="4356100" y="5162550"/>
          <p14:tracePt t="4866" x="4349750" y="5162550"/>
          <p14:tracePt t="4882" x="4324350" y="5156200"/>
          <p14:tracePt t="4917" x="4324350" y="5162550"/>
          <p14:tracePt t="4934" x="4318000" y="5162550"/>
          <p14:tracePt t="4948" x="4318000" y="5168900"/>
          <p14:tracePt t="4961" x="4318000" y="5175250"/>
          <p14:tracePt t="4965" x="4318000" y="5181600"/>
          <p14:tracePt t="4982" x="4318000" y="5194300"/>
          <p14:tracePt t="4998" x="4311650" y="5213350"/>
          <p14:tracePt t="5015" x="4305300" y="5264150"/>
          <p14:tracePt t="5032" x="4311650" y="5327650"/>
          <p14:tracePt t="5048" x="4311650" y="5353050"/>
          <p14:tracePt t="5088" x="4318000" y="5353050"/>
          <p14:tracePt t="5133" x="4318000" y="5346700"/>
          <p14:tracePt t="5217" x="4318000" y="5340350"/>
          <p14:tracePt t="5317" x="4311650" y="5340350"/>
          <p14:tracePt t="5393" x="4305300" y="5340350"/>
          <p14:tracePt t="5476" x="4311650" y="5340350"/>
          <p14:tracePt t="5551" x="4311650" y="5334000"/>
          <p14:tracePt t="5561" x="4311650" y="5327650"/>
          <p14:tracePt t="5566" x="4305300" y="5327650"/>
          <p14:tracePt t="5582" x="4273550" y="5257800"/>
          <p14:tracePt t="5598" x="4267200" y="5226050"/>
          <p14:tracePt t="5615" x="4254500" y="5200650"/>
          <p14:tracePt t="5632" x="4248150" y="5200650"/>
          <p14:tracePt t="5802" x="4248150" y="5194300"/>
          <p14:tracePt t="6036" x="4248150" y="5187950"/>
          <p14:tracePt t="6103" x="4248150" y="5181600"/>
          <p14:tracePt t="6116" x="4248150" y="5175250"/>
          <p14:tracePt t="6119" x="4248150" y="5168900"/>
          <p14:tracePt t="6132" x="4229100" y="5111750"/>
          <p14:tracePt t="6148" x="4229100" y="5080000"/>
          <p14:tracePt t="6171" x="4222750" y="5080000"/>
          <p14:tracePt t="6202" x="4222750" y="5086350"/>
          <p14:tracePt t="6212" x="4229100" y="5086350"/>
          <p14:tracePt t="6215" x="4222750" y="5086350"/>
          <p14:tracePt t="6232" x="4229100" y="5086350"/>
          <p14:tracePt t="6267" x="4222750" y="5086350"/>
          <p14:tracePt t="6352" x="4222750" y="5092700"/>
          <p14:tracePt t="6363" x="4222750" y="5099050"/>
          <p14:tracePt t="6366" x="4222750" y="5105400"/>
          <p14:tracePt t="6381" x="4191000" y="5149850"/>
          <p14:tracePt t="6398" x="4184650" y="5156200"/>
          <p14:tracePt t="6415" x="4178300" y="5156200"/>
          <p14:tracePt t="6451" x="4184650" y="5156200"/>
          <p14:tracePt t="6518" x="4184650" y="5149850"/>
          <p14:tracePt t="6528" x="4184650" y="5156200"/>
          <p14:tracePt t="6564" x="4191000" y="5156200"/>
          <p14:tracePt t="6566" x="4184650" y="5156200"/>
          <p14:tracePt t="6610" x="4191000" y="5156200"/>
          <p14:tracePt t="6672" x="4191000" y="5149850"/>
          <p14:tracePt t="6789" x="4191000" y="5143500"/>
          <p14:tracePt t="6795" x="4197350" y="5143500"/>
          <p14:tracePt t="7039" x="4197350" y="5149850"/>
          <p14:tracePt t="7251" x="4191000" y="5156200"/>
          <p14:tracePt t="7262" x="4184650" y="5156200"/>
          <p14:tracePt t="7269" x="4178300" y="5156200"/>
          <p14:tracePt t="7281" x="4140200" y="5137150"/>
          <p14:tracePt t="7298" x="4108450" y="5118100"/>
          <p14:tracePt t="7315" x="4051300" y="5086350"/>
          <p14:tracePt t="7331" x="4006850" y="5060950"/>
          <p14:tracePt t="7348" x="3975100" y="5054600"/>
          <p14:tracePt t="7365" x="3924300" y="5022850"/>
          <p14:tracePt t="7381" x="3867150" y="5010150"/>
          <p14:tracePt t="7398" x="3848100" y="4997450"/>
          <p14:tracePt t="7399" x="3841750" y="4997450"/>
          <p14:tracePt t="7415" x="3810000" y="4984750"/>
          <p14:tracePt t="7431" x="3784600" y="4978400"/>
          <p14:tracePt t="7448" x="3778250" y="4972050"/>
          <p14:tracePt t="7530" x="3778250" y="4965700"/>
          <p14:tracePt t="7531" x="3771900" y="4965700"/>
          <p14:tracePt t="7548" x="3752850" y="4908550"/>
          <p14:tracePt t="7565" x="3740150" y="4889500"/>
          <p14:tracePt t="7687" x="3746500" y="4895850"/>
          <p14:tracePt t="7706" x="3746500" y="4902200"/>
          <p14:tracePt t="7721" x="3746500" y="4908550"/>
          <p14:tracePt t="7726" x="3746500" y="4914900"/>
          <p14:tracePt t="7732" x="3752850" y="4927600"/>
          <p14:tracePt t="7748" x="3765550" y="4959350"/>
          <p14:tracePt t="7781" x="3771900" y="4959350"/>
          <p14:tracePt t="7819" x="3778250" y="4959350"/>
          <p14:tracePt t="7849" x="3778250" y="4965700"/>
          <p14:tracePt t="7855" x="3784600" y="4965700"/>
          <p14:tracePt t="7865" x="3790950" y="4984750"/>
          <p14:tracePt t="7881" x="3790950" y="5048250"/>
          <p14:tracePt t="7898" x="3784600" y="5060950"/>
          <p14:tracePt t="7918" x="3778250" y="5060950"/>
          <p14:tracePt t="7943" x="3784600" y="5060950"/>
          <p14:tracePt t="7948" x="3784600" y="5054600"/>
          <p14:tracePt t="8035" x="3790950" y="5054600"/>
          <p14:tracePt t="8038" x="3790950" y="5060950"/>
          <p14:tracePt t="8048" x="3810000" y="5067300"/>
          <p14:tracePt t="8048" x="3816350" y="5067300"/>
          <p14:tracePt t="8065" x="3841750" y="5067300"/>
          <p14:tracePt t="8081" x="3854450" y="5073650"/>
          <p14:tracePt t="8098" x="3886200" y="5073650"/>
          <p14:tracePt t="8115" x="3917950" y="5080000"/>
          <p14:tracePt t="8131" x="3943350" y="5099050"/>
          <p14:tracePt t="8148" x="3943350" y="5105400"/>
          <p14:tracePt t="8165" x="3949700" y="5105400"/>
          <p14:tracePt t="8207" x="3956050" y="5105400"/>
          <p14:tracePt t="8209" x="3962400" y="5111750"/>
          <p14:tracePt t="8215" x="3981450" y="5124450"/>
          <p14:tracePt t="8231" x="4013200" y="5162550"/>
          <p14:tracePt t="8248" x="4038600" y="5187950"/>
          <p14:tracePt t="8264" x="4038600" y="5207000"/>
          <p14:tracePt t="8281" x="4051300" y="5232400"/>
          <p14:tracePt t="8282" x="4051300" y="5238750"/>
          <p14:tracePt t="8298" x="4057650" y="5264150"/>
          <p14:tracePt t="8314" x="4057650" y="5270500"/>
          <p14:tracePt t="8331" x="4057650" y="5276850"/>
          <p14:tracePt t="8374" x="4057650" y="5283200"/>
          <p14:tracePt t="8376" x="4057650" y="5276850"/>
          <p14:tracePt t="8408" x="4051300" y="5276850"/>
          <p14:tracePt t="8410" x="4051300" y="5270500"/>
          <p14:tracePt t="8491" x="4051300" y="5276850"/>
          <p14:tracePt t="8497" x="4057650" y="5276850"/>
          <p14:tracePt t="8498" x="4057650" y="5283200"/>
          <p14:tracePt t="8515" x="4108450" y="5353050"/>
          <p14:tracePt t="8531" x="4140200" y="5391150"/>
          <p14:tracePt t="8548" x="4165600" y="5416550"/>
          <p14:tracePt t="8565" x="4171950" y="5422900"/>
          <p14:tracePt t="8581" x="4184650" y="5422900"/>
          <p14:tracePt t="8582" x="4191000" y="5422900"/>
          <p14:tracePt t="8598" x="4197350" y="5416550"/>
          <p14:tracePt t="8615" x="4286250" y="5422900"/>
          <p14:tracePt t="8631" x="4298950" y="5422900"/>
          <p14:tracePt t="8648" x="4305300" y="5422900"/>
          <p14:tracePt t="8667" x="4305300" y="5416550"/>
          <p14:tracePt t="8681" x="4318000" y="5397500"/>
          <p14:tracePt t="8698" x="4356100" y="5359400"/>
          <p14:tracePt t="8699" x="4362450" y="5359400"/>
          <p14:tracePt t="8714" x="4368800" y="5353050"/>
          <p14:tracePt t="8742" x="4368800" y="5359400"/>
          <p14:tracePt t="8799" x="4368800" y="5353050"/>
          <p14:tracePt t="8844" x="4368800" y="5359400"/>
          <p14:tracePt t="8845" x="4368800" y="5353050"/>
          <p14:tracePt t="8926" x="4368800" y="5359400"/>
          <p14:tracePt t="8938" x="4362450" y="5359400"/>
          <p14:tracePt t="8946" x="4356100" y="5359400"/>
          <p14:tracePt t="8949" x="4349750" y="5359400"/>
          <p14:tracePt t="8964" x="4305300" y="5359400"/>
          <p14:tracePt t="8981" x="4298950" y="5359400"/>
          <p14:tracePt t="8998" x="4292600" y="5353050"/>
          <p14:tracePt t="9014" x="4267200" y="5353050"/>
          <p14:tracePt t="9031" x="4235450" y="5353050"/>
          <p14:tracePt t="9048" x="4229100" y="5359400"/>
          <p14:tracePt t="9064" x="4216400" y="5353050"/>
          <p14:tracePt t="9081" x="4210050" y="5353050"/>
          <p14:tracePt t="9098" x="4197350" y="5353050"/>
          <p14:tracePt t="9114" x="4184650" y="5353050"/>
          <p14:tracePt t="9131" x="4171950" y="5346700"/>
          <p14:tracePt t="9148" x="4152900" y="5346700"/>
          <p14:tracePt t="9164" x="4152900" y="5340350"/>
          <p14:tracePt t="9250" x="4146550" y="5340350"/>
          <p14:tracePt t="9251" x="4146550" y="5334000"/>
          <p14:tracePt t="9264" x="4133850" y="5314950"/>
          <p14:tracePt t="9281" x="4121150" y="5295900"/>
          <p14:tracePt t="9298" x="4102100" y="5283200"/>
          <p14:tracePt t="9314" x="4083050" y="5270500"/>
          <p14:tracePt t="9331" x="4057650" y="5264150"/>
          <p14:tracePt t="9331" x="4057650" y="5257800"/>
          <p14:tracePt t="9348" x="4038600" y="5245100"/>
          <p14:tracePt t="9364" x="4032250" y="5232400"/>
          <p14:tracePt t="9381" x="4025900" y="5226050"/>
          <p14:tracePt t="9398" x="4013200" y="5213350"/>
          <p14:tracePt t="9414" x="3987800" y="5200650"/>
          <p14:tracePt t="9431" x="3981450" y="5200650"/>
          <p14:tracePt t="9538" x="3981450" y="5194300"/>
          <p14:tracePt t="9921" x="3987800" y="5194300"/>
          <p14:tracePt t="9927" x="3987800" y="5187950"/>
          <p14:tracePt t="10061" x="3994150" y="5187950"/>
          <p14:tracePt t="10062" x="3994150" y="5181600"/>
          <p14:tracePt t="10073" x="3994150" y="5175250"/>
          <p14:tracePt t="10081" x="4000500" y="5175250"/>
          <p14:tracePt t="10098" x="4006850" y="5156200"/>
          <p14:tracePt t="10114" x="4013200" y="5156200"/>
          <p14:tracePt t="10205" x="4013200" y="5149850"/>
          <p14:tracePt t="10211" x="4019550" y="5149850"/>
          <p14:tracePt t="10215" x="4025900" y="5149850"/>
          <p14:tracePt t="10231" x="4032250" y="5124450"/>
          <p14:tracePt t="10232" x="4032250" y="5118100"/>
          <p14:tracePt t="10247" x="4044950" y="5111750"/>
          <p14:tracePt t="10264" x="4051300" y="5105400"/>
          <p14:tracePt t="10413" x="4051300" y="5111750"/>
          <p14:tracePt t="10575" x="4044950" y="5111750"/>
          <p14:tracePt t="10595" x="4044950" y="5105400"/>
          <p14:tracePt t="10607" x="4038600" y="5105400"/>
          <p14:tracePt t="10642" x="4038600" y="5099050"/>
          <p14:tracePt t="10664" x="4032250" y="5099050"/>
          <p14:tracePt t="10700" x="4025900" y="5099050"/>
          <p14:tracePt t="10709" x="4019550" y="5099050"/>
          <p14:tracePt t="10714" x="4013200" y="5099050"/>
          <p14:tracePt t="10731" x="4006850" y="5099050"/>
          <p14:tracePt t="10800" x="4000500" y="5099050"/>
          <p14:tracePt t="10804" x="3994150" y="5099050"/>
          <p14:tracePt t="10814" x="3981450" y="5092700"/>
          <p14:tracePt t="10815" x="3981450" y="5086350"/>
          <p14:tracePt t="10831" x="3949700" y="5067300"/>
          <p14:tracePt t="10847" x="3937000" y="5054600"/>
          <p14:tracePt t="10864" x="3917950" y="5035550"/>
          <p14:tracePt t="10881" x="3873500" y="4984750"/>
          <p14:tracePt t="10897" x="3822700" y="4914900"/>
          <p14:tracePt t="10914" x="3746500" y="4857750"/>
          <p14:tracePt t="10931" x="3695700" y="4819650"/>
          <p14:tracePt t="10947" x="3689350" y="4819650"/>
          <p14:tracePt t="11333" x="3695700" y="4826000"/>
          <p14:tracePt t="11339" x="3702050" y="4826000"/>
          <p14:tracePt t="11347" x="3727450" y="4864100"/>
          <p14:tracePt t="11364" x="3759200" y="4914900"/>
          <p14:tracePt t="11381" x="3771900" y="4946650"/>
          <p14:tracePt t="11397" x="3771900" y="4953000"/>
          <p14:tracePt t="11442" x="3771900" y="4959350"/>
          <p14:tracePt t="11450" x="3771900" y="4965700"/>
          <p14:tracePt t="11454" x="3771900" y="4972050"/>
          <p14:tracePt t="11464" x="3771900" y="5010150"/>
          <p14:tracePt t="11481" x="3771900" y="5092700"/>
          <p14:tracePt t="11498" x="3765550" y="5149850"/>
          <p14:tracePt t="11514" x="3752850" y="5168900"/>
          <p14:tracePt t="11515" x="3746500" y="5168900"/>
          <p14:tracePt t="11531" x="3740150" y="5175250"/>
          <p14:tracePt t="11571" x="3740150" y="5168900"/>
          <p14:tracePt t="11594" x="3740150" y="5162550"/>
          <p14:tracePt t="11637" x="3740150" y="5168900"/>
          <p14:tracePt t="11757" x="3740150" y="5162550"/>
          <p14:tracePt t="11815" x="3746500" y="5162550"/>
          <p14:tracePt t="11842" x="3746500" y="5156200"/>
          <p14:tracePt t="11846" x="3746500" y="5149850"/>
          <p14:tracePt t="11848" x="3752850" y="5143500"/>
          <p14:tracePt t="11864" x="3759200" y="5118100"/>
          <p14:tracePt t="11880" x="3765550" y="5111750"/>
          <p14:tracePt t="11933" x="3771900" y="5111750"/>
          <p14:tracePt t="11938" x="3778250" y="5111750"/>
          <p14:tracePt t="11948" x="3803650" y="5105400"/>
          <p14:tracePt t="11964" x="3848100" y="5092700"/>
          <p14:tracePt t="11965" x="3854450" y="5092700"/>
          <p14:tracePt t="11980" x="3886200" y="5099050"/>
          <p14:tracePt t="11997" x="3911600" y="5086350"/>
          <p14:tracePt t="12014" x="3924300" y="5080000"/>
          <p14:tracePt t="12037" x="3930650" y="5080000"/>
          <p14:tracePt t="12047" x="3949700" y="5080000"/>
          <p14:tracePt t="12064" x="4006850" y="5060950"/>
          <p14:tracePt t="12081" x="4051300" y="5060950"/>
          <p14:tracePt t="12097" x="4089400" y="5060950"/>
          <p14:tracePt t="12114" x="4102100" y="5060950"/>
          <p14:tracePt t="12130" x="4114800" y="5060950"/>
          <p14:tracePt t="12147" x="4178300" y="5060950"/>
          <p14:tracePt t="12164" x="4229100" y="5054600"/>
          <p14:tracePt t="12180" x="4241800" y="5054600"/>
          <p14:tracePt t="12197" x="4260850" y="5054600"/>
          <p14:tracePt t="12220" x="4267200" y="5054600"/>
          <p14:tracePt t="12249" x="4273550" y="5060950"/>
          <p14:tracePt t="12252" x="4279900" y="5067300"/>
          <p14:tracePt t="12264" x="4305300" y="5067300"/>
          <p14:tracePt t="12280" x="4318000" y="5067300"/>
          <p14:tracePt t="12297" x="4330700" y="5067300"/>
          <p14:tracePt t="12298" x="4337050" y="5067300"/>
          <p14:tracePt t="12324" x="4337050" y="5073650"/>
          <p14:tracePt t="12332" x="4337050" y="5067300"/>
          <p14:tracePt t="12347" x="4337050" y="5073650"/>
          <p14:tracePt t="12384" x="4337050" y="5080000"/>
          <p14:tracePt t="12405" x="4337050" y="5086350"/>
          <p14:tracePt t="12414" x="4330700" y="5086350"/>
          <p14:tracePt t="12430" x="4311650" y="5099050"/>
          <p14:tracePt t="12447" x="4305300" y="5105400"/>
          <p14:tracePt t="12464" x="4273550" y="5137150"/>
          <p14:tracePt t="12480" x="4254500" y="5149850"/>
          <p14:tracePt t="12497" x="4229100" y="5168900"/>
          <p14:tracePt t="12514" x="4222750" y="5187950"/>
          <p14:tracePt t="12530" x="4222750" y="5213350"/>
          <p14:tracePt t="12547" x="4210050" y="5238750"/>
          <p14:tracePt t="12564" x="4178300" y="5270500"/>
          <p14:tracePt t="12580" x="4171950" y="5295900"/>
          <p14:tracePt t="12597" x="4165600" y="5295900"/>
          <p14:tracePt t="12646" x="4159250" y="5295900"/>
          <p14:tracePt t="12671" x="4159250" y="5289550"/>
          <p14:tracePt t="12679" x="4159250" y="5283200"/>
          <p14:tracePt t="12680" x="4152900" y="5283200"/>
          <p14:tracePt t="12697" x="4140200" y="5270500"/>
          <p14:tracePt t="12714" x="4140200" y="5257800"/>
          <p14:tracePt t="12731" x="4133850" y="5251450"/>
          <p14:tracePt t="12747" x="4133850" y="5245100"/>
          <p14:tracePt t="12764" x="4133850" y="5238750"/>
          <p14:tracePt t="12780" x="4127500" y="5238750"/>
          <p14:tracePt t="12797" x="4127500" y="5232400"/>
          <p14:tracePt t="12828" x="4127500" y="5238750"/>
          <p14:tracePt t="12859" x="4133850" y="5238750"/>
          <p14:tracePt t="12867" x="4140200" y="5238750"/>
          <p14:tracePt t="12870" x="4140200" y="5245100"/>
          <p14:tracePt t="12880" x="4152900" y="5245100"/>
          <p14:tracePt t="12897" x="4191000" y="5245100"/>
          <p14:tracePt t="12898" x="4197350" y="5245100"/>
          <p14:tracePt t="12914" x="4248150" y="5257800"/>
          <p14:tracePt t="12930" x="4254500" y="5264150"/>
          <p14:tracePt t="12947" x="4260850" y="5264150"/>
          <p14:tracePt t="12982" x="4267200" y="5264150"/>
          <p14:tracePt t="12993" x="4273550" y="5264150"/>
          <p14:tracePt t="12998" x="4279900" y="5270500"/>
          <p14:tracePt t="13267" x="4279900" y="5264150"/>
          <p14:tracePt t="13300" x="4273550" y="5264150"/>
          <p14:tracePt t="13312" x="4273550" y="5257800"/>
          <p14:tracePt t="13314" x="4267200" y="5257800"/>
          <p14:tracePt t="13330" x="4260850" y="5251450"/>
          <p14:tracePt t="13347" x="4248150" y="5238750"/>
          <p14:tracePt t="13364" x="4241800" y="5219700"/>
          <p14:tracePt t="13380" x="4241800" y="5213350"/>
          <p14:tracePt t="13397" x="4235450" y="5213350"/>
          <p14:tracePt t="13480" x="4235450" y="5219700"/>
          <p14:tracePt t="13489" x="4235450" y="5226050"/>
          <p14:tracePt t="13497" x="4229100" y="5226050"/>
          <p14:tracePt t="13514" x="4216400" y="5245100"/>
          <p14:tracePt t="13530" x="4210050" y="5245100"/>
          <p14:tracePt t="13555" x="4203700" y="5245100"/>
          <p14:tracePt t="13656" x="4197350" y="5257800"/>
          <p14:tracePt t="13658" x="4191000" y="5270500"/>
          <p14:tracePt t="13664" x="4171950" y="5327650"/>
          <p14:tracePt t="13681" x="4146550" y="5441950"/>
          <p14:tracePt t="13697" x="4133850" y="5543550"/>
          <p14:tracePt t="13714" x="4121150" y="5581650"/>
          <p14:tracePt t="13732" x="4114800" y="5581650"/>
          <p14:tracePt t="13747" x="4114800" y="5575300"/>
          <p14:tracePt t="13764" x="4102100" y="5575300"/>
          <p14:tracePt t="13780" x="4064000" y="5556250"/>
          <p14:tracePt t="13797" x="4032250" y="5530850"/>
          <p14:tracePt t="13814" x="4013200" y="5499100"/>
          <p14:tracePt t="13830" x="3981450" y="5486400"/>
          <p14:tracePt t="13847" x="3975100" y="5480050"/>
          <p14:tracePt t="13864" x="3943350" y="5467350"/>
          <p14:tracePt t="13880" x="3924300" y="5454650"/>
          <p14:tracePt t="13897" x="3924300" y="5448300"/>
          <p14:tracePt t="13914" x="3924300" y="5454650"/>
          <p14:tracePt t="13930" x="3924300" y="5461000"/>
          <p14:tracePt t="13947" x="3917950" y="5530850"/>
          <p14:tracePt t="13964" x="3905250" y="5588000"/>
          <p14:tracePt t="13980" x="3892550" y="5613400"/>
          <p14:tracePt t="14044" x="3886200" y="5613400"/>
          <p14:tracePt t="14046" x="3886200" y="5619750"/>
          <p14:tracePt t="14048" x="3886200" y="5626100"/>
          <p14:tracePt t="14064" x="3854450" y="5638800"/>
          <p14:tracePt t="14081" x="3841750" y="5657850"/>
          <p14:tracePt t="14168" x="3848100" y="5657850"/>
          <p14:tracePt t="14182" x="3854450" y="5657850"/>
          <p14:tracePt t="14187" x="3860800" y="5657850"/>
          <p14:tracePt t="14197" x="3898900" y="5664200"/>
          <p14:tracePt t="14213" x="3994150" y="5664200"/>
          <p14:tracePt t="14231" x="4121150" y="5702300"/>
          <p14:tracePt t="14247" x="4229100" y="5740400"/>
          <p14:tracePt t="14263" x="4267200" y="5759450"/>
          <p14:tracePt t="14280" x="4273550" y="5759450"/>
          <p14:tracePt t="14299" x="4273550" y="5753100"/>
          <p14:tracePt t="14313" x="4273550" y="5727700"/>
          <p14:tracePt t="14330" x="4273550" y="5695950"/>
          <p14:tracePt t="14347" x="4279900" y="5664200"/>
          <p14:tracePt t="14363" x="4279900" y="5657850"/>
        </p14:tracePtLst>
      </p14:laserTraceLst>
    </p:ext>
  </p:extLst>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312</Words>
  <Application>Microsoft Office PowerPoint</Application>
  <PresentationFormat>Breitbild</PresentationFormat>
  <Paragraphs>33</Paragraphs>
  <Slides>7</Slides>
  <Notes>0</Notes>
  <HiddenSlides>0</HiddenSlides>
  <MMClips>7</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Calibri Light</vt:lpstr>
      <vt:lpstr>Office</vt:lpstr>
      <vt:lpstr>Wie mit PowerPoint die Lehre digitalisiert werden kann:</vt:lpstr>
      <vt:lpstr>Wie geht es los?</vt:lpstr>
      <vt:lpstr>Was können Sie aufzeichnen</vt:lpstr>
      <vt:lpstr>Interaktive Werkzeuge:</vt:lpstr>
      <vt:lpstr>Wie kann ich etwas korrigieren?</vt:lpstr>
      <vt:lpstr>Export als Video</vt:lpstr>
      <vt:lpstr>Vielen Dank für Ihre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Wie mit PowerPoint die Lehre digitalisiert werden kann:</dc:title>
  <dc:creator>Andreas Buhrandt</dc:creator>
  <cp:lastModifiedBy>Andreas Buhrandt</cp:lastModifiedBy>
  <cp:revision>13</cp:revision>
  <dcterms:created xsi:type="dcterms:W3CDTF">2020-03-25T14:47:13Z</dcterms:created>
  <dcterms:modified xsi:type="dcterms:W3CDTF">2020-03-25T17:03:06Z</dcterms:modified>
</cp:coreProperties>
</file>